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78" r:id="rId11"/>
    <p:sldId id="265" r:id="rId12"/>
    <p:sldId id="266" r:id="rId13"/>
    <p:sldId id="267" r:id="rId14"/>
    <p:sldId id="268" r:id="rId15"/>
    <p:sldId id="269" r:id="rId16"/>
    <p:sldId id="279" r:id="rId17"/>
    <p:sldId id="270" r:id="rId18"/>
    <p:sldId id="271" r:id="rId19"/>
    <p:sldId id="272" r:id="rId20"/>
    <p:sldId id="280" r:id="rId21"/>
    <p:sldId id="273" r:id="rId22"/>
    <p:sldId id="274" r:id="rId23"/>
    <p:sldId id="275" r:id="rId24"/>
    <p:sldId id="276" r:id="rId25"/>
    <p:sldId id="277" r:id="rId26"/>
    <p:sldId id="281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CCAA"/>
    <a:srgbClr val="CD8C75"/>
    <a:srgbClr val="C2AE94"/>
    <a:srgbClr val="DDDBD0"/>
    <a:srgbClr val="E8C4AE"/>
    <a:srgbClr val="D9B4A1"/>
    <a:srgbClr val="D5D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53" autoAdjust="0"/>
  </p:normalViewPr>
  <p:slideViewPr>
    <p:cSldViewPr snapToGrid="0">
      <p:cViewPr varScale="1">
        <p:scale>
          <a:sx n="84" d="100"/>
          <a:sy n="84" d="100"/>
        </p:scale>
        <p:origin x="168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4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A28D6-981F-44E6-92F8-F48D6C67D360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4D702E-70B4-4872-AF5E-FF276D9483E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818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761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2915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3461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310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4685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6041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4221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3102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1384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37970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7591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8946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7876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53488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76750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3958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8652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4584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341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443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034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696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745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987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639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4D702E-70B4-4872-AF5E-FF276D9483EA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455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microsoft.com/office/2007/relationships/hdphoto" Target="../media/hdphoto1.wdp"/><Relationship Id="rId2" Type="http://schemas.openxmlformats.org/officeDocument/2006/relationships/image" Target="NUL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t="17543" b="18726"/>
          <a:stretch/>
        </p:blipFill>
        <p:spPr>
          <a:xfrm rot="5400000">
            <a:off x="2667601" y="-2667601"/>
            <a:ext cx="6856797" cy="1219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97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44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13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22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t="17543" b="18726"/>
          <a:stretch/>
        </p:blipFill>
        <p:spPr>
          <a:xfrm rot="5400000">
            <a:off x="2667601" y="-2667601"/>
            <a:ext cx="6856797" cy="1219200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485206" y="2736026"/>
            <a:ext cx="3989214" cy="494531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2072480">
            <a:off x="9225512" y="-1894828"/>
            <a:ext cx="4675568" cy="413126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-23770"/>
            <a:ext cx="2146618" cy="2663371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201624" y="181947"/>
            <a:ext cx="615553" cy="2605842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  <p:pic>
        <p:nvPicPr>
          <p:cNvPr id="11" name="图片 10" descr="图片包含 矢量图形&#10;&#10;已生成高可信度的说明">
            <a:extLst>
              <a:ext uri="{FF2B5EF4-FFF2-40B4-BE49-F238E27FC236}">
                <a16:creationId xmlns:a16="http://schemas.microsoft.com/office/drawing/2014/main" id="{CA81775C-C92A-4EEA-B929-401CCE95CCE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714" y="4565152"/>
            <a:ext cx="2188173" cy="229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9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68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73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84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04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55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04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41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1982E-BD8B-41E3-A25D-42553A42795D}" type="datetimeFigureOut">
              <a:rPr lang="zh-CN" altLang="en-US" smtClean="0"/>
              <a:pPr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39C5D-363B-4052-A6B0-709E4F81054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10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emf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emf"/><Relationship Id="rId11" Type="http://schemas.microsoft.com/office/2007/relationships/hdphoto" Target="../media/hdphoto1.wdp"/><Relationship Id="rId5" Type="http://schemas.openxmlformats.org/officeDocument/2006/relationships/image" Target="../media/image1.emf"/><Relationship Id="rId10" Type="http://schemas.openxmlformats.org/officeDocument/2006/relationships/image" Target="../media/image8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5.emf"/><Relationship Id="rId4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microsoft.com/office/2007/relationships/hdphoto" Target="../media/hdphoto1.wd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5.emf"/><Relationship Id="rId4" Type="http://schemas.openxmlformats.org/officeDocument/2006/relationships/image" Target="../media/image2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microsoft.com/office/2007/relationships/hdphoto" Target="../media/hdphoto1.wdp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5.emf"/><Relationship Id="rId4" Type="http://schemas.openxmlformats.org/officeDocument/2006/relationships/image" Target="../media/image2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5.emf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3181350" y="485075"/>
            <a:ext cx="5810250" cy="581025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717434" y="2750541"/>
            <a:ext cx="3989214" cy="49453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53828" y="-1634804"/>
            <a:ext cx="6442453" cy="56924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010439" y="-1836454"/>
            <a:ext cx="4464051" cy="503833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86309" y="4508089"/>
            <a:ext cx="2112713" cy="2206428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160160" y="701099"/>
            <a:ext cx="1538883" cy="234936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8800" dirty="0">
                <a:solidFill>
                  <a:schemeClr val="bg1">
                    <a:lumMod val="50000"/>
                  </a:schemeClr>
                </a:solidFill>
                <a:latin typeface="叶根友古刻体" panose="03000509000000000000" pitchFamily="65" charset="-122"/>
                <a:ea typeface="叶根友古刻体" panose="03000509000000000000" pitchFamily="65" charset="-122"/>
              </a:rPr>
              <a:t>日系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434040" y="1534352"/>
            <a:ext cx="923330" cy="25545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小の清新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4851801" y="1451244"/>
            <a:ext cx="1102991" cy="1151917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5403296" y="3225135"/>
            <a:ext cx="1064907" cy="2586393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100" dirty="0"/>
              <a:t>Lorem ipsum dolor sit </a:t>
            </a:r>
            <a:r>
              <a:rPr lang="en-US" altLang="zh-CN" sz="1100" dirty="0" err="1"/>
              <a:t>amet</a:t>
            </a:r>
            <a:r>
              <a:rPr lang="en-US" altLang="zh-CN" sz="1100" dirty="0"/>
              <a:t>, </a:t>
            </a:r>
            <a:r>
              <a:rPr lang="en-US" altLang="zh-CN" sz="1100" dirty="0" err="1"/>
              <a:t>consectetur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adipiscing</a:t>
            </a:r>
            <a:r>
              <a:rPr lang="en-US" altLang="zh-CN" sz="1100" dirty="0"/>
              <a:t> </a:t>
            </a:r>
            <a:r>
              <a:rPr lang="en-US" altLang="zh-CN" sz="1100" dirty="0" err="1"/>
              <a:t>elit</a:t>
            </a:r>
            <a:r>
              <a:rPr lang="en-US" altLang="zh-CN" sz="1100" dirty="0"/>
              <a:t>, </a:t>
            </a:r>
            <a:r>
              <a:rPr lang="en-US" altLang="zh-CN" sz="1100" dirty="0" err="1"/>
              <a:t>sed</a:t>
            </a:r>
            <a:r>
              <a:rPr lang="en-US" altLang="zh-CN" sz="1100" dirty="0"/>
              <a:t> do </a:t>
            </a:r>
            <a:r>
              <a:rPr lang="en-US" altLang="zh-CN" sz="1100" dirty="0" err="1"/>
              <a:t>eiusmod</a:t>
            </a:r>
            <a:r>
              <a:rPr lang="en-US" altLang="zh-CN" sz="1100" dirty="0"/>
              <a:t> </a:t>
            </a:r>
            <a:r>
              <a:rPr lang="en-US" altLang="zh-CN" sz="1100" dirty="0" err="1"/>
              <a:t>tempor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incididunt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ut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labore</a:t>
            </a:r>
            <a:r>
              <a:rPr lang="en-US" altLang="zh-CN" sz="1100" dirty="0"/>
              <a:t> et </a:t>
            </a:r>
            <a:r>
              <a:rPr lang="en-US" altLang="zh-CN" sz="1100" dirty="0" err="1"/>
              <a:t>dolore</a:t>
            </a:r>
            <a:r>
              <a:rPr lang="en-US" altLang="zh-CN" sz="1100" dirty="0"/>
              <a:t> magna </a:t>
            </a:r>
            <a:r>
              <a:rPr lang="en-US" altLang="zh-CN" sz="1100" dirty="0" err="1"/>
              <a:t>aliqua</a:t>
            </a:r>
            <a:r>
              <a:rPr lang="en-US" altLang="zh-CN" sz="1100" dirty="0"/>
              <a:t>. </a:t>
            </a:r>
          </a:p>
        </p:txBody>
      </p:sp>
      <p:pic>
        <p:nvPicPr>
          <p:cNvPr id="17" name="岡崎律子 - For フルーツバスケット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12469251" y="1089222"/>
            <a:ext cx="445130" cy="445130"/>
          </a:xfrm>
          <a:prstGeom prst="rect">
            <a:avLst/>
          </a:prstGeom>
        </p:spPr>
      </p:pic>
      <p:pic>
        <p:nvPicPr>
          <p:cNvPr id="3" name="图片 2" descr="图片包含 矢量图形&#10;&#10;已生成高可信度的说明">
            <a:extLst>
              <a:ext uri="{FF2B5EF4-FFF2-40B4-BE49-F238E27FC236}">
                <a16:creationId xmlns:a16="http://schemas.microsoft.com/office/drawing/2014/main" id="{DB9C166B-59AD-4CC9-9572-9FA6288E64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383" y="3225135"/>
            <a:ext cx="3191746" cy="334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8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8" grpId="0" animBg="1"/>
      <p:bldP spid="12" grpId="0"/>
      <p:bldP spid="13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717434" y="2750541"/>
            <a:ext cx="3989214" cy="49453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904471">
            <a:off x="8185934" y="-1794462"/>
            <a:ext cx="5956841" cy="526337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059403" y="-498473"/>
            <a:ext cx="6207308" cy="7005859"/>
            <a:chOff x="3059403" y="-498473"/>
            <a:chExt cx="6207308" cy="7005859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259602">
              <a:off x="3059403" y="-498473"/>
              <a:ext cx="6207308" cy="7005859"/>
            </a:xfrm>
            <a:prstGeom prst="rect">
              <a:avLst/>
            </a:prstGeom>
          </p:spPr>
        </p:pic>
        <p:grpSp>
          <p:nvGrpSpPr>
            <p:cNvPr id="4" name="组合 3"/>
            <p:cNvGrpSpPr/>
            <p:nvPr/>
          </p:nvGrpSpPr>
          <p:grpSpPr>
            <a:xfrm>
              <a:off x="5147057" y="1611086"/>
              <a:ext cx="1973943" cy="1973943"/>
              <a:chOff x="1320800" y="-1625600"/>
              <a:chExt cx="899886" cy="899886"/>
            </a:xfrm>
          </p:grpSpPr>
          <p:sp>
            <p:nvSpPr>
              <p:cNvPr id="3" name="椭圆 2"/>
              <p:cNvSpPr/>
              <p:nvPr/>
            </p:nvSpPr>
            <p:spPr>
              <a:xfrm>
                <a:off x="1320800" y="-1625600"/>
                <a:ext cx="899886" cy="899886"/>
              </a:xfrm>
              <a:prstGeom prst="ellipse">
                <a:avLst/>
              </a:prstGeom>
              <a:solidFill>
                <a:srgbClr val="DDDB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" name="文本框 1"/>
              <p:cNvSpPr txBox="1"/>
              <p:nvPr/>
            </p:nvSpPr>
            <p:spPr>
              <a:xfrm>
                <a:off x="1454647" y="-1573148"/>
                <a:ext cx="645426" cy="715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9600" dirty="0">
                    <a:solidFill>
                      <a:schemeClr val="bg1">
                        <a:lumMod val="50000"/>
                      </a:schemeClr>
                    </a:solidFill>
                  </a:rPr>
                  <a:t>贰</a:t>
                </a:r>
              </a:p>
            </p:txBody>
          </p:sp>
        </p:grpSp>
      </p:grpSp>
      <p:pic>
        <p:nvPicPr>
          <p:cNvPr id="12" name="图片 11" descr="图片包含 矢量图形&#10;&#10;已生成高可信度的说明">
            <a:extLst>
              <a:ext uri="{FF2B5EF4-FFF2-40B4-BE49-F238E27FC236}">
                <a16:creationId xmlns:a16="http://schemas.microsoft.com/office/drawing/2014/main" id="{68CBD576-3A0C-4203-A8A4-BCD70B7B9A4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702" y="4159623"/>
            <a:ext cx="2188173" cy="229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835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72824" y="2082575"/>
            <a:ext cx="2650921" cy="2732216"/>
            <a:chOff x="1408482" y="1168175"/>
            <a:chExt cx="2650921" cy="2732216"/>
          </a:xfrm>
        </p:grpSpPr>
        <p:sp>
          <p:nvSpPr>
            <p:cNvPr id="3" name="Freeform: Shape 6"/>
            <p:cNvSpPr>
              <a:spLocks/>
            </p:cNvSpPr>
            <p:nvPr/>
          </p:nvSpPr>
          <p:spPr bwMode="auto">
            <a:xfrm rot="21126231">
              <a:off x="1747400" y="2809372"/>
              <a:ext cx="2274450" cy="1091019"/>
            </a:xfrm>
            <a:custGeom>
              <a:avLst/>
              <a:gdLst>
                <a:gd name="connsiteX0" fmla="*/ 189176 w 3369375"/>
                <a:gd name="connsiteY0" fmla="*/ 0 h 1616238"/>
                <a:gd name="connsiteX1" fmla="*/ 841726 w 3369375"/>
                <a:gd name="connsiteY1" fmla="*/ 159115 h 1616238"/>
                <a:gd name="connsiteX2" fmla="*/ 842075 w 3369375"/>
                <a:gd name="connsiteY2" fmla="*/ 158913 h 1616238"/>
                <a:gd name="connsiteX3" fmla="*/ 842300 w 3369375"/>
                <a:gd name="connsiteY3" fmla="*/ 159255 h 1616238"/>
                <a:gd name="connsiteX4" fmla="*/ 844139 w 3369375"/>
                <a:gd name="connsiteY4" fmla="*/ 159704 h 1616238"/>
                <a:gd name="connsiteX5" fmla="*/ 843019 w 3369375"/>
                <a:gd name="connsiteY5" fmla="*/ 160350 h 1616238"/>
                <a:gd name="connsiteX6" fmla="*/ 877000 w 3369375"/>
                <a:gd name="connsiteY6" fmla="*/ 212123 h 1616238"/>
                <a:gd name="connsiteX7" fmla="*/ 913513 w 3369375"/>
                <a:gd name="connsiteY7" fmla="*/ 264540 h 1616238"/>
                <a:gd name="connsiteX8" fmla="*/ 953200 w 3369375"/>
                <a:gd name="connsiteY8" fmla="*/ 312985 h 1616238"/>
                <a:gd name="connsiteX9" fmla="*/ 997650 w 3369375"/>
                <a:gd name="connsiteY9" fmla="*/ 360636 h 1616238"/>
                <a:gd name="connsiteX10" fmla="*/ 1043688 w 3369375"/>
                <a:gd name="connsiteY10" fmla="*/ 402727 h 1616238"/>
                <a:gd name="connsiteX11" fmla="*/ 1092106 w 3369375"/>
                <a:gd name="connsiteY11" fmla="*/ 444025 h 1616238"/>
                <a:gd name="connsiteX12" fmla="*/ 1143700 w 3369375"/>
                <a:gd name="connsiteY12" fmla="*/ 480557 h 1616238"/>
                <a:gd name="connsiteX13" fmla="*/ 1199263 w 3369375"/>
                <a:gd name="connsiteY13" fmla="*/ 514707 h 1616238"/>
                <a:gd name="connsiteX14" fmla="*/ 1242919 w 3369375"/>
                <a:gd name="connsiteY14" fmla="*/ 538532 h 1616238"/>
                <a:gd name="connsiteX15" fmla="*/ 1287369 w 3369375"/>
                <a:gd name="connsiteY15" fmla="*/ 559975 h 1616238"/>
                <a:gd name="connsiteX16" fmla="*/ 1332613 w 3369375"/>
                <a:gd name="connsiteY16" fmla="*/ 578242 h 1616238"/>
                <a:gd name="connsiteX17" fmla="*/ 1378650 w 3369375"/>
                <a:gd name="connsiteY17" fmla="*/ 594919 h 1616238"/>
                <a:gd name="connsiteX18" fmla="*/ 1424688 w 3369375"/>
                <a:gd name="connsiteY18" fmla="*/ 609215 h 1616238"/>
                <a:gd name="connsiteX19" fmla="*/ 1471519 w 3369375"/>
                <a:gd name="connsiteY19" fmla="*/ 621127 h 1616238"/>
                <a:gd name="connsiteX20" fmla="*/ 1517556 w 3369375"/>
                <a:gd name="connsiteY20" fmla="*/ 629863 h 1616238"/>
                <a:gd name="connsiteX21" fmla="*/ 1564388 w 3369375"/>
                <a:gd name="connsiteY21" fmla="*/ 637805 h 1616238"/>
                <a:gd name="connsiteX22" fmla="*/ 1612013 w 3369375"/>
                <a:gd name="connsiteY22" fmla="*/ 642570 h 1616238"/>
                <a:gd name="connsiteX23" fmla="*/ 1658844 w 3369375"/>
                <a:gd name="connsiteY23" fmla="*/ 644159 h 1616238"/>
                <a:gd name="connsiteX24" fmla="*/ 1706469 w 3369375"/>
                <a:gd name="connsiteY24" fmla="*/ 644159 h 1616238"/>
                <a:gd name="connsiteX25" fmla="*/ 1751713 w 3369375"/>
                <a:gd name="connsiteY25" fmla="*/ 642570 h 1616238"/>
                <a:gd name="connsiteX26" fmla="*/ 1799338 w 3369375"/>
                <a:gd name="connsiteY26" fmla="*/ 637805 h 1616238"/>
                <a:gd name="connsiteX27" fmla="*/ 1845375 w 3369375"/>
                <a:gd name="connsiteY27" fmla="*/ 631452 h 1616238"/>
                <a:gd name="connsiteX28" fmla="*/ 1890619 w 3369375"/>
                <a:gd name="connsiteY28" fmla="*/ 622716 h 1616238"/>
                <a:gd name="connsiteX29" fmla="*/ 1936656 w 3369375"/>
                <a:gd name="connsiteY29" fmla="*/ 611597 h 1616238"/>
                <a:gd name="connsiteX30" fmla="*/ 1980313 w 3369375"/>
                <a:gd name="connsiteY30" fmla="*/ 598096 h 1616238"/>
                <a:gd name="connsiteX31" fmla="*/ 2024763 w 3369375"/>
                <a:gd name="connsiteY31" fmla="*/ 583007 h 1616238"/>
                <a:gd name="connsiteX32" fmla="*/ 2069213 w 3369375"/>
                <a:gd name="connsiteY32" fmla="*/ 566329 h 1616238"/>
                <a:gd name="connsiteX33" fmla="*/ 2112075 w 3369375"/>
                <a:gd name="connsiteY33" fmla="*/ 546474 h 1616238"/>
                <a:gd name="connsiteX34" fmla="*/ 2152556 w 3369375"/>
                <a:gd name="connsiteY34" fmla="*/ 525031 h 1616238"/>
                <a:gd name="connsiteX35" fmla="*/ 2193831 w 3369375"/>
                <a:gd name="connsiteY35" fmla="*/ 500412 h 1616238"/>
                <a:gd name="connsiteX36" fmla="*/ 2231931 w 3369375"/>
                <a:gd name="connsiteY36" fmla="*/ 476586 h 1616238"/>
                <a:gd name="connsiteX37" fmla="*/ 2271619 w 3369375"/>
                <a:gd name="connsiteY37" fmla="*/ 448790 h 1616238"/>
                <a:gd name="connsiteX38" fmla="*/ 2308131 w 3369375"/>
                <a:gd name="connsiteY38" fmla="*/ 418611 h 1616238"/>
                <a:gd name="connsiteX39" fmla="*/ 2344644 w 3369375"/>
                <a:gd name="connsiteY39" fmla="*/ 387638 h 1616238"/>
                <a:gd name="connsiteX40" fmla="*/ 2378775 w 3369375"/>
                <a:gd name="connsiteY40" fmla="*/ 354282 h 1616238"/>
                <a:gd name="connsiteX41" fmla="*/ 2412113 w 3369375"/>
                <a:gd name="connsiteY41" fmla="*/ 317750 h 1616238"/>
                <a:gd name="connsiteX42" fmla="*/ 2442275 w 3369375"/>
                <a:gd name="connsiteY42" fmla="*/ 281217 h 1616238"/>
                <a:gd name="connsiteX43" fmla="*/ 2473231 w 3369375"/>
                <a:gd name="connsiteY43" fmla="*/ 241508 h 1616238"/>
                <a:gd name="connsiteX44" fmla="*/ 2500219 w 3369375"/>
                <a:gd name="connsiteY44" fmla="*/ 201799 h 1616238"/>
                <a:gd name="connsiteX45" fmla="*/ 2526413 w 3369375"/>
                <a:gd name="connsiteY45" fmla="*/ 158913 h 1616238"/>
                <a:gd name="connsiteX46" fmla="*/ 2529731 w 3369375"/>
                <a:gd name="connsiteY46" fmla="*/ 160829 h 1616238"/>
                <a:gd name="connsiteX47" fmla="*/ 2716561 w 3369375"/>
                <a:gd name="connsiteY47" fmla="*/ 803348 h 1616238"/>
                <a:gd name="connsiteX48" fmla="*/ 3368680 w 3369375"/>
                <a:gd name="connsiteY48" fmla="*/ 645346 h 1616238"/>
                <a:gd name="connsiteX49" fmla="*/ 3369375 w 3369375"/>
                <a:gd name="connsiteY49" fmla="*/ 645747 h 1616238"/>
                <a:gd name="connsiteX50" fmla="*/ 3335244 w 3369375"/>
                <a:gd name="connsiteY50" fmla="*/ 700546 h 1616238"/>
                <a:gd name="connsiteX51" fmla="*/ 3300319 w 3369375"/>
                <a:gd name="connsiteY51" fmla="*/ 753756 h 1616238"/>
                <a:gd name="connsiteX52" fmla="*/ 3265394 w 3369375"/>
                <a:gd name="connsiteY52" fmla="*/ 805378 h 1616238"/>
                <a:gd name="connsiteX53" fmla="*/ 3227294 w 3369375"/>
                <a:gd name="connsiteY53" fmla="*/ 857000 h 1616238"/>
                <a:gd name="connsiteX54" fmla="*/ 3187606 w 3369375"/>
                <a:gd name="connsiteY54" fmla="*/ 906239 h 1616238"/>
                <a:gd name="connsiteX55" fmla="*/ 3146331 w 3369375"/>
                <a:gd name="connsiteY55" fmla="*/ 954684 h 1616238"/>
                <a:gd name="connsiteX56" fmla="*/ 3104263 w 3369375"/>
                <a:gd name="connsiteY56" fmla="*/ 1002335 h 1616238"/>
                <a:gd name="connsiteX57" fmla="*/ 3059813 w 3369375"/>
                <a:gd name="connsiteY57" fmla="*/ 1047604 h 1616238"/>
                <a:gd name="connsiteX58" fmla="*/ 3013775 w 3369375"/>
                <a:gd name="connsiteY58" fmla="*/ 1092078 h 1616238"/>
                <a:gd name="connsiteX59" fmla="*/ 2966944 w 3369375"/>
                <a:gd name="connsiteY59" fmla="*/ 1134964 h 1616238"/>
                <a:gd name="connsiteX60" fmla="*/ 2917731 w 3369375"/>
                <a:gd name="connsiteY60" fmla="*/ 1176261 h 1616238"/>
                <a:gd name="connsiteX61" fmla="*/ 2869313 w 3369375"/>
                <a:gd name="connsiteY61" fmla="*/ 1215970 h 1616238"/>
                <a:gd name="connsiteX62" fmla="*/ 2817719 w 3369375"/>
                <a:gd name="connsiteY62" fmla="*/ 1254091 h 1616238"/>
                <a:gd name="connsiteX63" fmla="*/ 2765331 w 3369375"/>
                <a:gd name="connsiteY63" fmla="*/ 1289035 h 1616238"/>
                <a:gd name="connsiteX64" fmla="*/ 2712150 w 3369375"/>
                <a:gd name="connsiteY64" fmla="*/ 1323979 h 1616238"/>
                <a:gd name="connsiteX65" fmla="*/ 2657381 w 3369375"/>
                <a:gd name="connsiteY65" fmla="*/ 1357335 h 1616238"/>
                <a:gd name="connsiteX66" fmla="*/ 2569275 w 3369375"/>
                <a:gd name="connsiteY66" fmla="*/ 1404986 h 1616238"/>
                <a:gd name="connsiteX67" fmla="*/ 2478788 w 3369375"/>
                <a:gd name="connsiteY67" fmla="*/ 1447077 h 1616238"/>
                <a:gd name="connsiteX68" fmla="*/ 2389094 w 3369375"/>
                <a:gd name="connsiteY68" fmla="*/ 1485198 h 1616238"/>
                <a:gd name="connsiteX69" fmla="*/ 2297813 w 3369375"/>
                <a:gd name="connsiteY69" fmla="*/ 1519348 h 1616238"/>
                <a:gd name="connsiteX70" fmla="*/ 2206531 w 3369375"/>
                <a:gd name="connsiteY70" fmla="*/ 1546350 h 1616238"/>
                <a:gd name="connsiteX71" fmla="*/ 2113663 w 3369375"/>
                <a:gd name="connsiteY71" fmla="*/ 1570970 h 1616238"/>
                <a:gd name="connsiteX72" fmla="*/ 2018413 w 3369375"/>
                <a:gd name="connsiteY72" fmla="*/ 1589236 h 1616238"/>
                <a:gd name="connsiteX73" fmla="*/ 1925544 w 3369375"/>
                <a:gd name="connsiteY73" fmla="*/ 1602737 h 1616238"/>
                <a:gd name="connsiteX74" fmla="*/ 1831088 w 3369375"/>
                <a:gd name="connsiteY74" fmla="*/ 1612267 h 1616238"/>
                <a:gd name="connsiteX75" fmla="*/ 1736631 w 3369375"/>
                <a:gd name="connsiteY75" fmla="*/ 1616238 h 1616238"/>
                <a:gd name="connsiteX76" fmla="*/ 1643763 w 3369375"/>
                <a:gd name="connsiteY76" fmla="*/ 1616238 h 1616238"/>
                <a:gd name="connsiteX77" fmla="*/ 1549306 w 3369375"/>
                <a:gd name="connsiteY77" fmla="*/ 1613856 h 1616238"/>
                <a:gd name="connsiteX78" fmla="*/ 1456438 w 3369375"/>
                <a:gd name="connsiteY78" fmla="*/ 1604325 h 1616238"/>
                <a:gd name="connsiteX79" fmla="*/ 1363569 w 3369375"/>
                <a:gd name="connsiteY79" fmla="*/ 1590824 h 1616238"/>
                <a:gd name="connsiteX80" fmla="*/ 1272288 w 3369375"/>
                <a:gd name="connsiteY80" fmla="*/ 1572558 h 1616238"/>
                <a:gd name="connsiteX81" fmla="*/ 1181800 w 3369375"/>
                <a:gd name="connsiteY81" fmla="*/ 1551115 h 1616238"/>
                <a:gd name="connsiteX82" fmla="*/ 1092106 w 3369375"/>
                <a:gd name="connsiteY82" fmla="*/ 1524907 h 1616238"/>
                <a:gd name="connsiteX83" fmla="*/ 1004000 w 3369375"/>
                <a:gd name="connsiteY83" fmla="*/ 1494728 h 1616238"/>
                <a:gd name="connsiteX84" fmla="*/ 916688 w 3369375"/>
                <a:gd name="connsiteY84" fmla="*/ 1459784 h 1616238"/>
                <a:gd name="connsiteX85" fmla="*/ 831756 w 3369375"/>
                <a:gd name="connsiteY85" fmla="*/ 1420075 h 1616238"/>
                <a:gd name="connsiteX86" fmla="*/ 749206 w 3369375"/>
                <a:gd name="connsiteY86" fmla="*/ 1377189 h 1616238"/>
                <a:gd name="connsiteX87" fmla="*/ 666656 w 3369375"/>
                <a:gd name="connsiteY87" fmla="*/ 1330332 h 1616238"/>
                <a:gd name="connsiteX88" fmla="*/ 588869 w 3369375"/>
                <a:gd name="connsiteY88" fmla="*/ 1279505 h 1616238"/>
                <a:gd name="connsiteX89" fmla="*/ 511875 w 3369375"/>
                <a:gd name="connsiteY89" fmla="*/ 1223118 h 1616238"/>
                <a:gd name="connsiteX90" fmla="*/ 436469 w 3369375"/>
                <a:gd name="connsiteY90" fmla="*/ 1165143 h 1616238"/>
                <a:gd name="connsiteX91" fmla="*/ 365031 w 3369375"/>
                <a:gd name="connsiteY91" fmla="*/ 1101608 h 1616238"/>
                <a:gd name="connsiteX92" fmla="*/ 296769 w 3369375"/>
                <a:gd name="connsiteY92" fmla="*/ 1035691 h 1616238"/>
                <a:gd name="connsiteX93" fmla="*/ 230888 w 3369375"/>
                <a:gd name="connsiteY93" fmla="*/ 964214 h 1616238"/>
                <a:gd name="connsiteX94" fmla="*/ 168975 w 3369375"/>
                <a:gd name="connsiteY94" fmla="*/ 889561 h 1616238"/>
                <a:gd name="connsiteX95" fmla="*/ 109444 w 3369375"/>
                <a:gd name="connsiteY95" fmla="*/ 811731 h 1616238"/>
                <a:gd name="connsiteX96" fmla="*/ 53088 w 3369375"/>
                <a:gd name="connsiteY96" fmla="*/ 730725 h 1616238"/>
                <a:gd name="connsiteX97" fmla="*/ 1117 w 3369375"/>
                <a:gd name="connsiteY97" fmla="*/ 646423 h 1616238"/>
                <a:gd name="connsiteX98" fmla="*/ 0 w 3369375"/>
                <a:gd name="connsiteY98" fmla="*/ 647067 h 161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3369375" h="1616238">
                  <a:moveTo>
                    <a:pt x="189176" y="0"/>
                  </a:moveTo>
                  <a:lnTo>
                    <a:pt x="841726" y="159115"/>
                  </a:lnTo>
                  <a:lnTo>
                    <a:pt x="842075" y="158913"/>
                  </a:lnTo>
                  <a:lnTo>
                    <a:pt x="842300" y="159255"/>
                  </a:lnTo>
                  <a:lnTo>
                    <a:pt x="844139" y="159704"/>
                  </a:lnTo>
                  <a:lnTo>
                    <a:pt x="843019" y="160350"/>
                  </a:lnTo>
                  <a:lnTo>
                    <a:pt x="877000" y="212123"/>
                  </a:lnTo>
                  <a:lnTo>
                    <a:pt x="913513" y="264540"/>
                  </a:lnTo>
                  <a:lnTo>
                    <a:pt x="953200" y="312985"/>
                  </a:lnTo>
                  <a:lnTo>
                    <a:pt x="997650" y="360636"/>
                  </a:lnTo>
                  <a:lnTo>
                    <a:pt x="1043688" y="402727"/>
                  </a:lnTo>
                  <a:lnTo>
                    <a:pt x="1092106" y="444025"/>
                  </a:lnTo>
                  <a:lnTo>
                    <a:pt x="1143700" y="480557"/>
                  </a:lnTo>
                  <a:lnTo>
                    <a:pt x="1199263" y="514707"/>
                  </a:lnTo>
                  <a:lnTo>
                    <a:pt x="1242919" y="538532"/>
                  </a:lnTo>
                  <a:lnTo>
                    <a:pt x="1287369" y="559975"/>
                  </a:lnTo>
                  <a:lnTo>
                    <a:pt x="1332613" y="578242"/>
                  </a:lnTo>
                  <a:lnTo>
                    <a:pt x="1378650" y="594919"/>
                  </a:lnTo>
                  <a:lnTo>
                    <a:pt x="1424688" y="609215"/>
                  </a:lnTo>
                  <a:lnTo>
                    <a:pt x="1471519" y="621127"/>
                  </a:lnTo>
                  <a:lnTo>
                    <a:pt x="1517556" y="629863"/>
                  </a:lnTo>
                  <a:lnTo>
                    <a:pt x="1564388" y="637805"/>
                  </a:lnTo>
                  <a:lnTo>
                    <a:pt x="1612013" y="642570"/>
                  </a:lnTo>
                  <a:lnTo>
                    <a:pt x="1658844" y="644159"/>
                  </a:lnTo>
                  <a:lnTo>
                    <a:pt x="1706469" y="644159"/>
                  </a:lnTo>
                  <a:lnTo>
                    <a:pt x="1751713" y="642570"/>
                  </a:lnTo>
                  <a:lnTo>
                    <a:pt x="1799338" y="637805"/>
                  </a:lnTo>
                  <a:lnTo>
                    <a:pt x="1845375" y="631452"/>
                  </a:lnTo>
                  <a:lnTo>
                    <a:pt x="1890619" y="622716"/>
                  </a:lnTo>
                  <a:lnTo>
                    <a:pt x="1936656" y="611597"/>
                  </a:lnTo>
                  <a:lnTo>
                    <a:pt x="1980313" y="598096"/>
                  </a:lnTo>
                  <a:lnTo>
                    <a:pt x="2024763" y="583007"/>
                  </a:lnTo>
                  <a:lnTo>
                    <a:pt x="2069213" y="566329"/>
                  </a:lnTo>
                  <a:lnTo>
                    <a:pt x="2112075" y="546474"/>
                  </a:lnTo>
                  <a:lnTo>
                    <a:pt x="2152556" y="525031"/>
                  </a:lnTo>
                  <a:lnTo>
                    <a:pt x="2193831" y="500412"/>
                  </a:lnTo>
                  <a:lnTo>
                    <a:pt x="2231931" y="476586"/>
                  </a:lnTo>
                  <a:lnTo>
                    <a:pt x="2271619" y="448790"/>
                  </a:lnTo>
                  <a:lnTo>
                    <a:pt x="2308131" y="418611"/>
                  </a:lnTo>
                  <a:lnTo>
                    <a:pt x="2344644" y="387638"/>
                  </a:lnTo>
                  <a:lnTo>
                    <a:pt x="2378775" y="354282"/>
                  </a:lnTo>
                  <a:lnTo>
                    <a:pt x="2412113" y="317750"/>
                  </a:lnTo>
                  <a:lnTo>
                    <a:pt x="2442275" y="281217"/>
                  </a:lnTo>
                  <a:lnTo>
                    <a:pt x="2473231" y="241508"/>
                  </a:lnTo>
                  <a:lnTo>
                    <a:pt x="2500219" y="201799"/>
                  </a:lnTo>
                  <a:lnTo>
                    <a:pt x="2526413" y="158913"/>
                  </a:lnTo>
                  <a:lnTo>
                    <a:pt x="2529731" y="160829"/>
                  </a:lnTo>
                  <a:lnTo>
                    <a:pt x="2716561" y="803348"/>
                  </a:lnTo>
                  <a:lnTo>
                    <a:pt x="3368680" y="645346"/>
                  </a:lnTo>
                  <a:lnTo>
                    <a:pt x="3369375" y="645747"/>
                  </a:lnTo>
                  <a:lnTo>
                    <a:pt x="3335244" y="700546"/>
                  </a:lnTo>
                  <a:lnTo>
                    <a:pt x="3300319" y="753756"/>
                  </a:lnTo>
                  <a:lnTo>
                    <a:pt x="3265394" y="805378"/>
                  </a:lnTo>
                  <a:lnTo>
                    <a:pt x="3227294" y="857000"/>
                  </a:lnTo>
                  <a:lnTo>
                    <a:pt x="3187606" y="906239"/>
                  </a:lnTo>
                  <a:lnTo>
                    <a:pt x="3146331" y="954684"/>
                  </a:lnTo>
                  <a:lnTo>
                    <a:pt x="3104263" y="1002335"/>
                  </a:lnTo>
                  <a:lnTo>
                    <a:pt x="3059813" y="1047604"/>
                  </a:lnTo>
                  <a:lnTo>
                    <a:pt x="3013775" y="1092078"/>
                  </a:lnTo>
                  <a:lnTo>
                    <a:pt x="2966944" y="1134964"/>
                  </a:lnTo>
                  <a:lnTo>
                    <a:pt x="2917731" y="1176261"/>
                  </a:lnTo>
                  <a:lnTo>
                    <a:pt x="2869313" y="1215970"/>
                  </a:lnTo>
                  <a:lnTo>
                    <a:pt x="2817719" y="1254091"/>
                  </a:lnTo>
                  <a:lnTo>
                    <a:pt x="2765331" y="1289035"/>
                  </a:lnTo>
                  <a:lnTo>
                    <a:pt x="2712150" y="1323979"/>
                  </a:lnTo>
                  <a:lnTo>
                    <a:pt x="2657381" y="1357335"/>
                  </a:lnTo>
                  <a:lnTo>
                    <a:pt x="2569275" y="1404986"/>
                  </a:lnTo>
                  <a:lnTo>
                    <a:pt x="2478788" y="1447077"/>
                  </a:lnTo>
                  <a:lnTo>
                    <a:pt x="2389094" y="1485198"/>
                  </a:lnTo>
                  <a:lnTo>
                    <a:pt x="2297813" y="1519348"/>
                  </a:lnTo>
                  <a:lnTo>
                    <a:pt x="2206531" y="1546350"/>
                  </a:lnTo>
                  <a:lnTo>
                    <a:pt x="2113663" y="1570970"/>
                  </a:lnTo>
                  <a:lnTo>
                    <a:pt x="2018413" y="1589236"/>
                  </a:lnTo>
                  <a:lnTo>
                    <a:pt x="1925544" y="1602737"/>
                  </a:lnTo>
                  <a:lnTo>
                    <a:pt x="1831088" y="1612267"/>
                  </a:lnTo>
                  <a:lnTo>
                    <a:pt x="1736631" y="1616238"/>
                  </a:lnTo>
                  <a:lnTo>
                    <a:pt x="1643763" y="1616238"/>
                  </a:lnTo>
                  <a:lnTo>
                    <a:pt x="1549306" y="1613856"/>
                  </a:lnTo>
                  <a:lnTo>
                    <a:pt x="1456438" y="1604325"/>
                  </a:lnTo>
                  <a:lnTo>
                    <a:pt x="1363569" y="1590824"/>
                  </a:lnTo>
                  <a:lnTo>
                    <a:pt x="1272288" y="1572558"/>
                  </a:lnTo>
                  <a:lnTo>
                    <a:pt x="1181800" y="1551115"/>
                  </a:lnTo>
                  <a:lnTo>
                    <a:pt x="1092106" y="1524907"/>
                  </a:lnTo>
                  <a:lnTo>
                    <a:pt x="1004000" y="1494728"/>
                  </a:lnTo>
                  <a:lnTo>
                    <a:pt x="916688" y="1459784"/>
                  </a:lnTo>
                  <a:lnTo>
                    <a:pt x="831756" y="1420075"/>
                  </a:lnTo>
                  <a:lnTo>
                    <a:pt x="749206" y="1377189"/>
                  </a:lnTo>
                  <a:lnTo>
                    <a:pt x="666656" y="1330332"/>
                  </a:lnTo>
                  <a:lnTo>
                    <a:pt x="588869" y="1279505"/>
                  </a:lnTo>
                  <a:lnTo>
                    <a:pt x="511875" y="1223118"/>
                  </a:lnTo>
                  <a:lnTo>
                    <a:pt x="436469" y="1165143"/>
                  </a:lnTo>
                  <a:lnTo>
                    <a:pt x="365031" y="1101608"/>
                  </a:lnTo>
                  <a:lnTo>
                    <a:pt x="296769" y="1035691"/>
                  </a:lnTo>
                  <a:lnTo>
                    <a:pt x="230888" y="964214"/>
                  </a:lnTo>
                  <a:lnTo>
                    <a:pt x="168975" y="889561"/>
                  </a:lnTo>
                  <a:lnTo>
                    <a:pt x="109444" y="811731"/>
                  </a:lnTo>
                  <a:lnTo>
                    <a:pt x="53088" y="730725"/>
                  </a:lnTo>
                  <a:lnTo>
                    <a:pt x="1117" y="646423"/>
                  </a:lnTo>
                  <a:lnTo>
                    <a:pt x="0" y="647067"/>
                  </a:lnTo>
                  <a:close/>
                </a:path>
              </a:pathLst>
            </a:custGeom>
            <a:solidFill>
              <a:srgbClr val="C2CCA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" name="Freeform: Shape 7"/>
            <p:cNvSpPr>
              <a:spLocks/>
            </p:cNvSpPr>
            <p:nvPr/>
          </p:nvSpPr>
          <p:spPr bwMode="auto">
            <a:xfrm rot="21126231">
              <a:off x="1408482" y="1331442"/>
              <a:ext cx="1627159" cy="1968104"/>
            </a:xfrm>
            <a:custGeom>
              <a:avLst/>
              <a:gdLst>
                <a:gd name="connsiteX0" fmla="*/ 1944688 w 2410476"/>
                <a:gd name="connsiteY0" fmla="*/ 0 h 2915554"/>
                <a:gd name="connsiteX1" fmla="*/ 1944688 w 2410476"/>
                <a:gd name="connsiteY1" fmla="*/ 1 h 2915554"/>
                <a:gd name="connsiteX2" fmla="*/ 2410476 w 2410476"/>
                <a:gd name="connsiteY2" fmla="*/ 487365 h 2915554"/>
                <a:gd name="connsiteX3" fmla="*/ 1944688 w 2410476"/>
                <a:gd name="connsiteY3" fmla="*/ 974728 h 2915554"/>
                <a:gd name="connsiteX4" fmla="*/ 1944688 w 2410476"/>
                <a:gd name="connsiteY4" fmla="*/ 971550 h 2915554"/>
                <a:gd name="connsiteX5" fmla="*/ 1880394 w 2410476"/>
                <a:gd name="connsiteY5" fmla="*/ 973138 h 2915554"/>
                <a:gd name="connsiteX6" fmla="*/ 1816894 w 2410476"/>
                <a:gd name="connsiteY6" fmla="*/ 979488 h 2915554"/>
                <a:gd name="connsiteX7" fmla="*/ 1754188 w 2410476"/>
                <a:gd name="connsiteY7" fmla="*/ 989807 h 2915554"/>
                <a:gd name="connsiteX8" fmla="*/ 1693069 w 2410476"/>
                <a:gd name="connsiteY8" fmla="*/ 1005682 h 2915554"/>
                <a:gd name="connsiteX9" fmla="*/ 1631951 w 2410476"/>
                <a:gd name="connsiteY9" fmla="*/ 1023938 h 2915554"/>
                <a:gd name="connsiteX10" fmla="*/ 1573213 w 2410476"/>
                <a:gd name="connsiteY10" fmla="*/ 1044575 h 2915554"/>
                <a:gd name="connsiteX11" fmla="*/ 1515269 w 2410476"/>
                <a:gd name="connsiteY11" fmla="*/ 1070769 h 2915554"/>
                <a:gd name="connsiteX12" fmla="*/ 1458913 w 2410476"/>
                <a:gd name="connsiteY12" fmla="*/ 1100932 h 2915554"/>
                <a:gd name="connsiteX13" fmla="*/ 1416051 w 2410476"/>
                <a:gd name="connsiteY13" fmla="*/ 1127125 h 2915554"/>
                <a:gd name="connsiteX14" fmla="*/ 1374776 w 2410476"/>
                <a:gd name="connsiteY14" fmla="*/ 1156494 h 2915554"/>
                <a:gd name="connsiteX15" fmla="*/ 1336676 w 2410476"/>
                <a:gd name="connsiteY15" fmla="*/ 1185069 h 2915554"/>
                <a:gd name="connsiteX16" fmla="*/ 1298576 w 2410476"/>
                <a:gd name="connsiteY16" fmla="*/ 1216819 h 2915554"/>
                <a:gd name="connsiteX17" fmla="*/ 1263651 w 2410476"/>
                <a:gd name="connsiteY17" fmla="*/ 1249363 h 2915554"/>
                <a:gd name="connsiteX18" fmla="*/ 1230313 w 2410476"/>
                <a:gd name="connsiteY18" fmla="*/ 1284288 h 2915554"/>
                <a:gd name="connsiteX19" fmla="*/ 1197769 w 2410476"/>
                <a:gd name="connsiteY19" fmla="*/ 1319213 h 2915554"/>
                <a:gd name="connsiteX20" fmla="*/ 1169194 w 2410476"/>
                <a:gd name="connsiteY20" fmla="*/ 1357313 h 2915554"/>
                <a:gd name="connsiteX21" fmla="*/ 1141413 w 2410476"/>
                <a:gd name="connsiteY21" fmla="*/ 1395413 h 2915554"/>
                <a:gd name="connsiteX22" fmla="*/ 1115219 w 2410476"/>
                <a:gd name="connsiteY22" fmla="*/ 1435100 h 2915554"/>
                <a:gd name="connsiteX23" fmla="*/ 1092994 w 2410476"/>
                <a:gd name="connsiteY23" fmla="*/ 1476375 h 2915554"/>
                <a:gd name="connsiteX24" fmla="*/ 1071563 w 2410476"/>
                <a:gd name="connsiteY24" fmla="*/ 1516857 h 2915554"/>
                <a:gd name="connsiteX25" fmla="*/ 1051719 w 2410476"/>
                <a:gd name="connsiteY25" fmla="*/ 1559719 h 2915554"/>
                <a:gd name="connsiteX26" fmla="*/ 1033463 w 2410476"/>
                <a:gd name="connsiteY26" fmla="*/ 1602582 h 2915554"/>
                <a:gd name="connsiteX27" fmla="*/ 1018382 w 2410476"/>
                <a:gd name="connsiteY27" fmla="*/ 1647032 h 2915554"/>
                <a:gd name="connsiteX28" fmla="*/ 1005682 w 2410476"/>
                <a:gd name="connsiteY28" fmla="*/ 1692275 h 2915554"/>
                <a:gd name="connsiteX29" fmla="*/ 995363 w 2410476"/>
                <a:gd name="connsiteY29" fmla="*/ 1736725 h 2915554"/>
                <a:gd name="connsiteX30" fmla="*/ 985838 w 2410476"/>
                <a:gd name="connsiteY30" fmla="*/ 1781969 h 2915554"/>
                <a:gd name="connsiteX31" fmla="*/ 978694 w 2410476"/>
                <a:gd name="connsiteY31" fmla="*/ 1829594 h 2915554"/>
                <a:gd name="connsiteX32" fmla="*/ 973932 w 2410476"/>
                <a:gd name="connsiteY32" fmla="*/ 1875632 h 2915554"/>
                <a:gd name="connsiteX33" fmla="*/ 972344 w 2410476"/>
                <a:gd name="connsiteY33" fmla="*/ 1922463 h 2915554"/>
                <a:gd name="connsiteX34" fmla="*/ 972344 w 2410476"/>
                <a:gd name="connsiteY34" fmla="*/ 1970088 h 2915554"/>
                <a:gd name="connsiteX35" fmla="*/ 975519 w 2410476"/>
                <a:gd name="connsiteY35" fmla="*/ 2016919 h 2915554"/>
                <a:gd name="connsiteX36" fmla="*/ 980282 w 2410476"/>
                <a:gd name="connsiteY36" fmla="*/ 2064544 h 2915554"/>
                <a:gd name="connsiteX37" fmla="*/ 985838 w 2410476"/>
                <a:gd name="connsiteY37" fmla="*/ 2109788 h 2915554"/>
                <a:gd name="connsiteX38" fmla="*/ 995363 w 2410476"/>
                <a:gd name="connsiteY38" fmla="*/ 2157413 h 2915554"/>
                <a:gd name="connsiteX39" fmla="*/ 1007269 w 2410476"/>
                <a:gd name="connsiteY39" fmla="*/ 2204244 h 2915554"/>
                <a:gd name="connsiteX40" fmla="*/ 1020763 w 2410476"/>
                <a:gd name="connsiteY40" fmla="*/ 2250282 h 2915554"/>
                <a:gd name="connsiteX41" fmla="*/ 1038225 w 2410476"/>
                <a:gd name="connsiteY41" fmla="*/ 2295526 h 2915554"/>
                <a:gd name="connsiteX42" fmla="*/ 1058069 w 2410476"/>
                <a:gd name="connsiteY42" fmla="*/ 2339976 h 2915554"/>
                <a:gd name="connsiteX43" fmla="*/ 1078707 w 2410476"/>
                <a:gd name="connsiteY43" fmla="*/ 2386013 h 2915554"/>
                <a:gd name="connsiteX44" fmla="*/ 1101725 w 2410476"/>
                <a:gd name="connsiteY44" fmla="*/ 2429669 h 2915554"/>
                <a:gd name="connsiteX45" fmla="*/ 1100240 w 2410476"/>
                <a:gd name="connsiteY45" fmla="*/ 2430528 h 2915554"/>
                <a:gd name="connsiteX46" fmla="*/ 448263 w 2410476"/>
                <a:gd name="connsiteY46" fmla="*/ 2271553 h 2915554"/>
                <a:gd name="connsiteX47" fmla="*/ 259984 w 2410476"/>
                <a:gd name="connsiteY47" fmla="*/ 2915554 h 2915554"/>
                <a:gd name="connsiteX48" fmla="*/ 230188 w 2410476"/>
                <a:gd name="connsiteY48" fmla="*/ 2859882 h 2915554"/>
                <a:gd name="connsiteX49" fmla="*/ 200819 w 2410476"/>
                <a:gd name="connsiteY49" fmla="*/ 2803526 h 2915554"/>
                <a:gd name="connsiteX50" fmla="*/ 173832 w 2410476"/>
                <a:gd name="connsiteY50" fmla="*/ 2745582 h 2915554"/>
                <a:gd name="connsiteX51" fmla="*/ 147638 w 2410476"/>
                <a:gd name="connsiteY51" fmla="*/ 2687638 h 2915554"/>
                <a:gd name="connsiteX52" fmla="*/ 124619 w 2410476"/>
                <a:gd name="connsiteY52" fmla="*/ 2628107 h 2915554"/>
                <a:gd name="connsiteX53" fmla="*/ 103981 w 2410476"/>
                <a:gd name="connsiteY53" fmla="*/ 2568576 h 2915554"/>
                <a:gd name="connsiteX54" fmla="*/ 84138 w 2410476"/>
                <a:gd name="connsiteY54" fmla="*/ 2507457 h 2915554"/>
                <a:gd name="connsiteX55" fmla="*/ 67469 w 2410476"/>
                <a:gd name="connsiteY55" fmla="*/ 2446338 h 2915554"/>
                <a:gd name="connsiteX56" fmla="*/ 50006 w 2410476"/>
                <a:gd name="connsiteY56" fmla="*/ 2384426 h 2915554"/>
                <a:gd name="connsiteX57" fmla="*/ 38100 w 2410476"/>
                <a:gd name="connsiteY57" fmla="*/ 2323307 h 2915554"/>
                <a:gd name="connsiteX58" fmla="*/ 26194 w 2410476"/>
                <a:gd name="connsiteY58" fmla="*/ 2260601 h 2915554"/>
                <a:gd name="connsiteX59" fmla="*/ 16669 w 2410476"/>
                <a:gd name="connsiteY59" fmla="*/ 2198688 h 2915554"/>
                <a:gd name="connsiteX60" fmla="*/ 9525 w 2410476"/>
                <a:gd name="connsiteY60" fmla="*/ 2134394 h 2915554"/>
                <a:gd name="connsiteX61" fmla="*/ 4763 w 2410476"/>
                <a:gd name="connsiteY61" fmla="*/ 2070101 h 2915554"/>
                <a:gd name="connsiteX62" fmla="*/ 1588 w 2410476"/>
                <a:gd name="connsiteY62" fmla="*/ 2008188 h 2915554"/>
                <a:gd name="connsiteX63" fmla="*/ 0 w 2410476"/>
                <a:gd name="connsiteY63" fmla="*/ 1943894 h 2915554"/>
                <a:gd name="connsiteX64" fmla="*/ 3175 w 2410476"/>
                <a:gd name="connsiteY64" fmla="*/ 1843088 h 2915554"/>
                <a:gd name="connsiteX65" fmla="*/ 10319 w 2410476"/>
                <a:gd name="connsiteY65" fmla="*/ 1743869 h 2915554"/>
                <a:gd name="connsiteX66" fmla="*/ 23019 w 2410476"/>
                <a:gd name="connsiteY66" fmla="*/ 1647032 h 2915554"/>
                <a:gd name="connsiteX67" fmla="*/ 39688 w 2410476"/>
                <a:gd name="connsiteY67" fmla="*/ 1552575 h 2915554"/>
                <a:gd name="connsiteX68" fmla="*/ 61119 w 2410476"/>
                <a:gd name="connsiteY68" fmla="*/ 1458119 h 2915554"/>
                <a:gd name="connsiteX69" fmla="*/ 86519 w 2410476"/>
                <a:gd name="connsiteY69" fmla="*/ 1365250 h 2915554"/>
                <a:gd name="connsiteX70" fmla="*/ 119063 w 2410476"/>
                <a:gd name="connsiteY70" fmla="*/ 1274763 h 2915554"/>
                <a:gd name="connsiteX71" fmla="*/ 152400 w 2410476"/>
                <a:gd name="connsiteY71" fmla="*/ 1186657 h 2915554"/>
                <a:gd name="connsiteX72" fmla="*/ 192088 w 2410476"/>
                <a:gd name="connsiteY72" fmla="*/ 1100932 h 2915554"/>
                <a:gd name="connsiteX73" fmla="*/ 234950 w 2410476"/>
                <a:gd name="connsiteY73" fmla="*/ 1017588 h 2915554"/>
                <a:gd name="connsiteX74" fmla="*/ 281782 w 2410476"/>
                <a:gd name="connsiteY74" fmla="*/ 935038 h 2915554"/>
                <a:gd name="connsiteX75" fmla="*/ 332582 w 2410476"/>
                <a:gd name="connsiteY75" fmla="*/ 855663 h 2915554"/>
                <a:gd name="connsiteX76" fmla="*/ 387350 w 2410476"/>
                <a:gd name="connsiteY76" fmla="*/ 779463 h 2915554"/>
                <a:gd name="connsiteX77" fmla="*/ 443707 w 2410476"/>
                <a:gd name="connsiteY77" fmla="*/ 706438 h 2915554"/>
                <a:gd name="connsiteX78" fmla="*/ 504825 w 2410476"/>
                <a:gd name="connsiteY78" fmla="*/ 636588 h 2915554"/>
                <a:gd name="connsiteX79" fmla="*/ 569913 w 2410476"/>
                <a:gd name="connsiteY79" fmla="*/ 569913 h 2915554"/>
                <a:gd name="connsiteX80" fmla="*/ 637382 w 2410476"/>
                <a:gd name="connsiteY80" fmla="*/ 504031 h 2915554"/>
                <a:gd name="connsiteX81" fmla="*/ 707232 w 2410476"/>
                <a:gd name="connsiteY81" fmla="*/ 442913 h 2915554"/>
                <a:gd name="connsiteX82" fmla="*/ 781844 w 2410476"/>
                <a:gd name="connsiteY82" fmla="*/ 384969 h 2915554"/>
                <a:gd name="connsiteX83" fmla="*/ 858044 w 2410476"/>
                <a:gd name="connsiteY83" fmla="*/ 331788 h 2915554"/>
                <a:gd name="connsiteX84" fmla="*/ 935832 w 2410476"/>
                <a:gd name="connsiteY84" fmla="*/ 281781 h 2915554"/>
                <a:gd name="connsiteX85" fmla="*/ 1018382 w 2410476"/>
                <a:gd name="connsiteY85" fmla="*/ 234156 h 2915554"/>
                <a:gd name="connsiteX86" fmla="*/ 1101725 w 2410476"/>
                <a:gd name="connsiteY86" fmla="*/ 191294 h 2915554"/>
                <a:gd name="connsiteX87" fmla="*/ 1187450 w 2410476"/>
                <a:gd name="connsiteY87" fmla="*/ 152400 h 2915554"/>
                <a:gd name="connsiteX88" fmla="*/ 1275557 w 2410476"/>
                <a:gd name="connsiteY88" fmla="*/ 116681 h 2915554"/>
                <a:gd name="connsiteX89" fmla="*/ 1365251 w 2410476"/>
                <a:gd name="connsiteY89" fmla="*/ 86519 h 2915554"/>
                <a:gd name="connsiteX90" fmla="*/ 1458913 w 2410476"/>
                <a:gd name="connsiteY90" fmla="*/ 60325 h 2915554"/>
                <a:gd name="connsiteX91" fmla="*/ 1553369 w 2410476"/>
                <a:gd name="connsiteY91" fmla="*/ 39688 h 2915554"/>
                <a:gd name="connsiteX92" fmla="*/ 1649413 w 2410476"/>
                <a:gd name="connsiteY92" fmla="*/ 22225 h 2915554"/>
                <a:gd name="connsiteX93" fmla="*/ 1744663 w 2410476"/>
                <a:gd name="connsiteY93" fmla="*/ 10319 h 2915554"/>
                <a:gd name="connsiteX94" fmla="*/ 1843882 w 2410476"/>
                <a:gd name="connsiteY94" fmla="*/ 2381 h 2915554"/>
                <a:gd name="connsiteX95" fmla="*/ 1944688 w 2410476"/>
                <a:gd name="connsiteY95" fmla="*/ 0 h 291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410476" h="2915554">
                  <a:moveTo>
                    <a:pt x="1944688" y="0"/>
                  </a:moveTo>
                  <a:lnTo>
                    <a:pt x="1944688" y="1"/>
                  </a:lnTo>
                  <a:lnTo>
                    <a:pt x="2410476" y="487365"/>
                  </a:lnTo>
                  <a:lnTo>
                    <a:pt x="1944688" y="974728"/>
                  </a:lnTo>
                  <a:lnTo>
                    <a:pt x="1944688" y="971550"/>
                  </a:lnTo>
                  <a:lnTo>
                    <a:pt x="1880394" y="973138"/>
                  </a:lnTo>
                  <a:lnTo>
                    <a:pt x="1816894" y="979488"/>
                  </a:lnTo>
                  <a:lnTo>
                    <a:pt x="1754188" y="989807"/>
                  </a:lnTo>
                  <a:lnTo>
                    <a:pt x="1693069" y="1005682"/>
                  </a:lnTo>
                  <a:lnTo>
                    <a:pt x="1631951" y="1023938"/>
                  </a:lnTo>
                  <a:lnTo>
                    <a:pt x="1573213" y="1044575"/>
                  </a:lnTo>
                  <a:lnTo>
                    <a:pt x="1515269" y="1070769"/>
                  </a:lnTo>
                  <a:lnTo>
                    <a:pt x="1458913" y="1100932"/>
                  </a:lnTo>
                  <a:lnTo>
                    <a:pt x="1416051" y="1127125"/>
                  </a:lnTo>
                  <a:lnTo>
                    <a:pt x="1374776" y="1156494"/>
                  </a:lnTo>
                  <a:lnTo>
                    <a:pt x="1336676" y="1185069"/>
                  </a:lnTo>
                  <a:lnTo>
                    <a:pt x="1298576" y="1216819"/>
                  </a:lnTo>
                  <a:lnTo>
                    <a:pt x="1263651" y="1249363"/>
                  </a:lnTo>
                  <a:lnTo>
                    <a:pt x="1230313" y="1284288"/>
                  </a:lnTo>
                  <a:lnTo>
                    <a:pt x="1197769" y="1319213"/>
                  </a:lnTo>
                  <a:lnTo>
                    <a:pt x="1169194" y="1357313"/>
                  </a:lnTo>
                  <a:lnTo>
                    <a:pt x="1141413" y="1395413"/>
                  </a:lnTo>
                  <a:lnTo>
                    <a:pt x="1115219" y="1435100"/>
                  </a:lnTo>
                  <a:lnTo>
                    <a:pt x="1092994" y="1476375"/>
                  </a:lnTo>
                  <a:lnTo>
                    <a:pt x="1071563" y="1516857"/>
                  </a:lnTo>
                  <a:lnTo>
                    <a:pt x="1051719" y="1559719"/>
                  </a:lnTo>
                  <a:lnTo>
                    <a:pt x="1033463" y="1602582"/>
                  </a:lnTo>
                  <a:lnTo>
                    <a:pt x="1018382" y="1647032"/>
                  </a:lnTo>
                  <a:lnTo>
                    <a:pt x="1005682" y="1692275"/>
                  </a:lnTo>
                  <a:lnTo>
                    <a:pt x="995363" y="1736725"/>
                  </a:lnTo>
                  <a:lnTo>
                    <a:pt x="985838" y="1781969"/>
                  </a:lnTo>
                  <a:lnTo>
                    <a:pt x="978694" y="1829594"/>
                  </a:lnTo>
                  <a:lnTo>
                    <a:pt x="973932" y="1875632"/>
                  </a:lnTo>
                  <a:lnTo>
                    <a:pt x="972344" y="1922463"/>
                  </a:lnTo>
                  <a:lnTo>
                    <a:pt x="972344" y="1970088"/>
                  </a:lnTo>
                  <a:lnTo>
                    <a:pt x="975519" y="2016919"/>
                  </a:lnTo>
                  <a:lnTo>
                    <a:pt x="980282" y="2064544"/>
                  </a:lnTo>
                  <a:lnTo>
                    <a:pt x="985838" y="2109788"/>
                  </a:lnTo>
                  <a:lnTo>
                    <a:pt x="995363" y="2157413"/>
                  </a:lnTo>
                  <a:lnTo>
                    <a:pt x="1007269" y="2204244"/>
                  </a:lnTo>
                  <a:lnTo>
                    <a:pt x="1020763" y="2250282"/>
                  </a:lnTo>
                  <a:lnTo>
                    <a:pt x="1038225" y="2295526"/>
                  </a:lnTo>
                  <a:lnTo>
                    <a:pt x="1058069" y="2339976"/>
                  </a:lnTo>
                  <a:lnTo>
                    <a:pt x="1078707" y="2386013"/>
                  </a:lnTo>
                  <a:lnTo>
                    <a:pt x="1101725" y="2429669"/>
                  </a:lnTo>
                  <a:lnTo>
                    <a:pt x="1100240" y="2430528"/>
                  </a:lnTo>
                  <a:lnTo>
                    <a:pt x="448263" y="2271553"/>
                  </a:lnTo>
                  <a:lnTo>
                    <a:pt x="259984" y="2915554"/>
                  </a:lnTo>
                  <a:lnTo>
                    <a:pt x="230188" y="2859882"/>
                  </a:lnTo>
                  <a:lnTo>
                    <a:pt x="200819" y="2803526"/>
                  </a:lnTo>
                  <a:lnTo>
                    <a:pt x="173832" y="2745582"/>
                  </a:lnTo>
                  <a:lnTo>
                    <a:pt x="147638" y="2687638"/>
                  </a:lnTo>
                  <a:lnTo>
                    <a:pt x="124619" y="2628107"/>
                  </a:lnTo>
                  <a:lnTo>
                    <a:pt x="103981" y="2568576"/>
                  </a:lnTo>
                  <a:lnTo>
                    <a:pt x="84138" y="2507457"/>
                  </a:lnTo>
                  <a:lnTo>
                    <a:pt x="67469" y="2446338"/>
                  </a:lnTo>
                  <a:lnTo>
                    <a:pt x="50006" y="2384426"/>
                  </a:lnTo>
                  <a:lnTo>
                    <a:pt x="38100" y="2323307"/>
                  </a:lnTo>
                  <a:lnTo>
                    <a:pt x="26194" y="2260601"/>
                  </a:lnTo>
                  <a:lnTo>
                    <a:pt x="16669" y="2198688"/>
                  </a:lnTo>
                  <a:lnTo>
                    <a:pt x="9525" y="2134394"/>
                  </a:lnTo>
                  <a:lnTo>
                    <a:pt x="4763" y="2070101"/>
                  </a:lnTo>
                  <a:lnTo>
                    <a:pt x="1588" y="2008188"/>
                  </a:lnTo>
                  <a:lnTo>
                    <a:pt x="0" y="1943894"/>
                  </a:lnTo>
                  <a:lnTo>
                    <a:pt x="3175" y="1843088"/>
                  </a:lnTo>
                  <a:lnTo>
                    <a:pt x="10319" y="1743869"/>
                  </a:lnTo>
                  <a:lnTo>
                    <a:pt x="23019" y="1647032"/>
                  </a:lnTo>
                  <a:lnTo>
                    <a:pt x="39688" y="1552575"/>
                  </a:lnTo>
                  <a:lnTo>
                    <a:pt x="61119" y="1458119"/>
                  </a:lnTo>
                  <a:lnTo>
                    <a:pt x="86519" y="1365250"/>
                  </a:lnTo>
                  <a:lnTo>
                    <a:pt x="119063" y="1274763"/>
                  </a:lnTo>
                  <a:lnTo>
                    <a:pt x="152400" y="1186657"/>
                  </a:lnTo>
                  <a:lnTo>
                    <a:pt x="192088" y="1100932"/>
                  </a:lnTo>
                  <a:lnTo>
                    <a:pt x="234950" y="1017588"/>
                  </a:lnTo>
                  <a:lnTo>
                    <a:pt x="281782" y="935038"/>
                  </a:lnTo>
                  <a:lnTo>
                    <a:pt x="332582" y="855663"/>
                  </a:lnTo>
                  <a:lnTo>
                    <a:pt x="387350" y="779463"/>
                  </a:lnTo>
                  <a:lnTo>
                    <a:pt x="443707" y="706438"/>
                  </a:lnTo>
                  <a:lnTo>
                    <a:pt x="504825" y="636588"/>
                  </a:lnTo>
                  <a:lnTo>
                    <a:pt x="569913" y="569913"/>
                  </a:lnTo>
                  <a:lnTo>
                    <a:pt x="637382" y="504031"/>
                  </a:lnTo>
                  <a:lnTo>
                    <a:pt x="707232" y="442913"/>
                  </a:lnTo>
                  <a:lnTo>
                    <a:pt x="781844" y="384969"/>
                  </a:lnTo>
                  <a:lnTo>
                    <a:pt x="858044" y="331788"/>
                  </a:lnTo>
                  <a:lnTo>
                    <a:pt x="935832" y="281781"/>
                  </a:lnTo>
                  <a:lnTo>
                    <a:pt x="1018382" y="234156"/>
                  </a:lnTo>
                  <a:lnTo>
                    <a:pt x="1101725" y="191294"/>
                  </a:lnTo>
                  <a:lnTo>
                    <a:pt x="1187450" y="152400"/>
                  </a:lnTo>
                  <a:lnTo>
                    <a:pt x="1275557" y="116681"/>
                  </a:lnTo>
                  <a:lnTo>
                    <a:pt x="1365251" y="86519"/>
                  </a:lnTo>
                  <a:lnTo>
                    <a:pt x="1458913" y="60325"/>
                  </a:lnTo>
                  <a:lnTo>
                    <a:pt x="1553369" y="39688"/>
                  </a:lnTo>
                  <a:lnTo>
                    <a:pt x="1649413" y="22225"/>
                  </a:lnTo>
                  <a:lnTo>
                    <a:pt x="1744663" y="10319"/>
                  </a:lnTo>
                  <a:lnTo>
                    <a:pt x="1843882" y="2381"/>
                  </a:lnTo>
                  <a:lnTo>
                    <a:pt x="1944688" y="0"/>
                  </a:lnTo>
                  <a:close/>
                </a:path>
              </a:pathLst>
            </a:custGeom>
            <a:solidFill>
              <a:srgbClr val="C2AE9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Freeform: Shape 8"/>
            <p:cNvSpPr/>
            <p:nvPr/>
          </p:nvSpPr>
          <p:spPr>
            <a:xfrm rot="4926231">
              <a:off x="2364130" y="1550712"/>
              <a:ext cx="2077810" cy="1312736"/>
            </a:xfrm>
            <a:custGeom>
              <a:avLst/>
              <a:gdLst>
                <a:gd name="connsiteX0" fmla="*/ 2430733 w 3078073"/>
                <a:gd name="connsiteY0" fmla="*/ 1102194 h 1944689"/>
                <a:gd name="connsiteX1" fmla="*/ 2919325 w 3078073"/>
                <a:gd name="connsiteY1" fmla="*/ 258766 h 1944689"/>
                <a:gd name="connsiteX2" fmla="*/ 3078073 w 3078073"/>
                <a:gd name="connsiteY2" fmla="*/ 913962 h 1944689"/>
                <a:gd name="connsiteX3" fmla="*/ 971551 w 3078073"/>
                <a:gd name="connsiteY3" fmla="*/ 1944689 h 1944689"/>
                <a:gd name="connsiteX4" fmla="*/ 971644 w 3078073"/>
                <a:gd name="connsiteY4" fmla="*/ 1941742 h 1944689"/>
                <a:gd name="connsiteX5" fmla="*/ 974728 w 3078073"/>
                <a:gd name="connsiteY5" fmla="*/ 1944689 h 1944689"/>
                <a:gd name="connsiteX6" fmla="*/ 0 w 3078073"/>
                <a:gd name="connsiteY6" fmla="*/ 1944689 h 1944689"/>
                <a:gd name="connsiteX7" fmla="*/ 1588 w 3078073"/>
                <a:gd name="connsiteY7" fmla="*/ 1880395 h 1944689"/>
                <a:gd name="connsiteX8" fmla="*/ 3969 w 3078073"/>
                <a:gd name="connsiteY8" fmla="*/ 1816895 h 1944689"/>
                <a:gd name="connsiteX9" fmla="*/ 8732 w 3078073"/>
                <a:gd name="connsiteY9" fmla="*/ 1754189 h 1944689"/>
                <a:gd name="connsiteX10" fmla="*/ 16669 w 3078073"/>
                <a:gd name="connsiteY10" fmla="*/ 1689895 h 1944689"/>
                <a:gd name="connsiteX11" fmla="*/ 25401 w 3078073"/>
                <a:gd name="connsiteY11" fmla="*/ 1627982 h 1944689"/>
                <a:gd name="connsiteX12" fmla="*/ 38101 w 3078073"/>
                <a:gd name="connsiteY12" fmla="*/ 1565276 h 1944689"/>
                <a:gd name="connsiteX13" fmla="*/ 50007 w 3078073"/>
                <a:gd name="connsiteY13" fmla="*/ 1502570 h 1944689"/>
                <a:gd name="connsiteX14" fmla="*/ 65088 w 3078073"/>
                <a:gd name="connsiteY14" fmla="*/ 1441451 h 1944689"/>
                <a:gd name="connsiteX15" fmla="*/ 83344 w 3078073"/>
                <a:gd name="connsiteY15" fmla="*/ 1381126 h 1944689"/>
                <a:gd name="connsiteX16" fmla="*/ 103188 w 3078073"/>
                <a:gd name="connsiteY16" fmla="*/ 1320007 h 1944689"/>
                <a:gd name="connsiteX17" fmla="*/ 124619 w 3078073"/>
                <a:gd name="connsiteY17" fmla="*/ 1260476 h 1944689"/>
                <a:gd name="connsiteX18" fmla="*/ 147638 w 3078073"/>
                <a:gd name="connsiteY18" fmla="*/ 1200944 h 1944689"/>
                <a:gd name="connsiteX19" fmla="*/ 172244 w 3078073"/>
                <a:gd name="connsiteY19" fmla="*/ 1143001 h 1944689"/>
                <a:gd name="connsiteX20" fmla="*/ 199232 w 3078073"/>
                <a:gd name="connsiteY20" fmla="*/ 1085057 h 1944689"/>
                <a:gd name="connsiteX21" fmla="*/ 228601 w 3078073"/>
                <a:gd name="connsiteY21" fmla="*/ 1028700 h 1944689"/>
                <a:gd name="connsiteX22" fmla="*/ 260351 w 3078073"/>
                <a:gd name="connsiteY22" fmla="*/ 972344 h 1944689"/>
                <a:gd name="connsiteX23" fmla="*/ 311944 w 3078073"/>
                <a:gd name="connsiteY23" fmla="*/ 886619 h 1944689"/>
                <a:gd name="connsiteX24" fmla="*/ 368301 w 3078073"/>
                <a:gd name="connsiteY24" fmla="*/ 806450 h 1944689"/>
                <a:gd name="connsiteX25" fmla="*/ 427832 w 3078073"/>
                <a:gd name="connsiteY25" fmla="*/ 727075 h 1944689"/>
                <a:gd name="connsiteX26" fmla="*/ 490538 w 3078073"/>
                <a:gd name="connsiteY26" fmla="*/ 654050 h 1944689"/>
                <a:gd name="connsiteX27" fmla="*/ 555626 w 3078073"/>
                <a:gd name="connsiteY27" fmla="*/ 581819 h 1944689"/>
                <a:gd name="connsiteX28" fmla="*/ 624682 w 3078073"/>
                <a:gd name="connsiteY28" fmla="*/ 515144 h 1944689"/>
                <a:gd name="connsiteX29" fmla="*/ 696120 w 3078073"/>
                <a:gd name="connsiteY29" fmla="*/ 452438 h 1944689"/>
                <a:gd name="connsiteX30" fmla="*/ 770732 w 3078073"/>
                <a:gd name="connsiteY30" fmla="*/ 392907 h 1944689"/>
                <a:gd name="connsiteX31" fmla="*/ 846932 w 3078073"/>
                <a:gd name="connsiteY31" fmla="*/ 338138 h 1944689"/>
                <a:gd name="connsiteX32" fmla="*/ 926307 w 3078073"/>
                <a:gd name="connsiteY32" fmla="*/ 288132 h 1944689"/>
                <a:gd name="connsiteX33" fmla="*/ 1008063 w 3078073"/>
                <a:gd name="connsiteY33" fmla="*/ 240506 h 1944689"/>
                <a:gd name="connsiteX34" fmla="*/ 1090613 w 3078073"/>
                <a:gd name="connsiteY34" fmla="*/ 196850 h 1944689"/>
                <a:gd name="connsiteX35" fmla="*/ 1176338 w 3078073"/>
                <a:gd name="connsiteY35" fmla="*/ 158750 h 1944689"/>
                <a:gd name="connsiteX36" fmla="*/ 1262857 w 3078073"/>
                <a:gd name="connsiteY36" fmla="*/ 123825 h 1944689"/>
                <a:gd name="connsiteX37" fmla="*/ 1350963 w 3078073"/>
                <a:gd name="connsiteY37" fmla="*/ 92869 h 1944689"/>
                <a:gd name="connsiteX38" fmla="*/ 1439863 w 3078073"/>
                <a:gd name="connsiteY38" fmla="*/ 67469 h 1944689"/>
                <a:gd name="connsiteX39" fmla="*/ 1531145 w 3078073"/>
                <a:gd name="connsiteY39" fmla="*/ 44450 h 1944689"/>
                <a:gd name="connsiteX40" fmla="*/ 1622426 w 3078073"/>
                <a:gd name="connsiteY40" fmla="*/ 27781 h 1944689"/>
                <a:gd name="connsiteX41" fmla="*/ 1715295 w 3078073"/>
                <a:gd name="connsiteY41" fmla="*/ 13494 h 1944689"/>
                <a:gd name="connsiteX42" fmla="*/ 1808163 w 3078073"/>
                <a:gd name="connsiteY42" fmla="*/ 4763 h 1944689"/>
                <a:gd name="connsiteX43" fmla="*/ 1901032 w 3078073"/>
                <a:gd name="connsiteY43" fmla="*/ 0 h 1944689"/>
                <a:gd name="connsiteX44" fmla="*/ 1995489 w 3078073"/>
                <a:gd name="connsiteY44" fmla="*/ 1588 h 1944689"/>
                <a:gd name="connsiteX45" fmla="*/ 2089945 w 3078073"/>
                <a:gd name="connsiteY45" fmla="*/ 6350 h 1944689"/>
                <a:gd name="connsiteX46" fmla="*/ 2182814 w 3078073"/>
                <a:gd name="connsiteY46" fmla="*/ 15081 h 1944689"/>
                <a:gd name="connsiteX47" fmla="*/ 2277270 w 3078073"/>
                <a:gd name="connsiteY47" fmla="*/ 29369 h 1944689"/>
                <a:gd name="connsiteX48" fmla="*/ 2370139 w 3078073"/>
                <a:gd name="connsiteY48" fmla="*/ 47625 h 1944689"/>
                <a:gd name="connsiteX49" fmla="*/ 2463801 w 3078073"/>
                <a:gd name="connsiteY49" fmla="*/ 71438 h 1944689"/>
                <a:gd name="connsiteX50" fmla="*/ 2556670 w 3078073"/>
                <a:gd name="connsiteY50" fmla="*/ 99219 h 1944689"/>
                <a:gd name="connsiteX51" fmla="*/ 2647951 w 3078073"/>
                <a:gd name="connsiteY51" fmla="*/ 132556 h 1944689"/>
                <a:gd name="connsiteX52" fmla="*/ 2737645 w 3078073"/>
                <a:gd name="connsiteY52" fmla="*/ 170656 h 1944689"/>
                <a:gd name="connsiteX53" fmla="*/ 2827339 w 3078073"/>
                <a:gd name="connsiteY53" fmla="*/ 213519 h 1944689"/>
                <a:gd name="connsiteX54" fmla="*/ 2916239 w 3078073"/>
                <a:gd name="connsiteY54" fmla="*/ 260350 h 1944689"/>
                <a:gd name="connsiteX55" fmla="*/ 2429670 w 3078073"/>
                <a:gd name="connsiteY55" fmla="*/ 1103313 h 1944689"/>
                <a:gd name="connsiteX56" fmla="*/ 2373314 w 3078073"/>
                <a:gd name="connsiteY56" fmla="*/ 1073150 h 1944689"/>
                <a:gd name="connsiteX57" fmla="*/ 2315370 w 3078073"/>
                <a:gd name="connsiteY57" fmla="*/ 1046957 h 1944689"/>
                <a:gd name="connsiteX58" fmla="*/ 2255839 w 3078073"/>
                <a:gd name="connsiteY58" fmla="*/ 1023938 h 1944689"/>
                <a:gd name="connsiteX59" fmla="*/ 2195514 w 3078073"/>
                <a:gd name="connsiteY59" fmla="*/ 1005682 h 1944689"/>
                <a:gd name="connsiteX60" fmla="*/ 2132807 w 3078073"/>
                <a:gd name="connsiteY60" fmla="*/ 992188 h 1944689"/>
                <a:gd name="connsiteX61" fmla="*/ 2070101 w 3078073"/>
                <a:gd name="connsiteY61" fmla="*/ 981869 h 1944689"/>
                <a:gd name="connsiteX62" fmla="*/ 2008189 w 3078073"/>
                <a:gd name="connsiteY62" fmla="*/ 975519 h 1944689"/>
                <a:gd name="connsiteX63" fmla="*/ 1943895 w 3078073"/>
                <a:gd name="connsiteY63" fmla="*/ 972344 h 1944689"/>
                <a:gd name="connsiteX64" fmla="*/ 1893889 w 3078073"/>
                <a:gd name="connsiteY64" fmla="*/ 973932 h 1944689"/>
                <a:gd name="connsiteX65" fmla="*/ 1843089 w 3078073"/>
                <a:gd name="connsiteY65" fmla="*/ 978694 h 1944689"/>
                <a:gd name="connsiteX66" fmla="*/ 1796257 w 3078073"/>
                <a:gd name="connsiteY66" fmla="*/ 984250 h 1944689"/>
                <a:gd name="connsiteX67" fmla="*/ 1747045 w 3078073"/>
                <a:gd name="connsiteY67" fmla="*/ 992188 h 1944689"/>
                <a:gd name="connsiteX68" fmla="*/ 1700213 w 3078073"/>
                <a:gd name="connsiteY68" fmla="*/ 1002507 h 1944689"/>
                <a:gd name="connsiteX69" fmla="*/ 1654176 w 3078073"/>
                <a:gd name="connsiteY69" fmla="*/ 1016794 h 1944689"/>
                <a:gd name="connsiteX70" fmla="*/ 1608932 w 3078073"/>
                <a:gd name="connsiteY70" fmla="*/ 1031875 h 1944689"/>
                <a:gd name="connsiteX71" fmla="*/ 1564482 w 3078073"/>
                <a:gd name="connsiteY71" fmla="*/ 1048544 h 1944689"/>
                <a:gd name="connsiteX72" fmla="*/ 1521620 w 3078073"/>
                <a:gd name="connsiteY72" fmla="*/ 1068388 h 1944689"/>
                <a:gd name="connsiteX73" fmla="*/ 1480345 w 3078073"/>
                <a:gd name="connsiteY73" fmla="*/ 1089819 h 1944689"/>
                <a:gd name="connsiteX74" fmla="*/ 1439863 w 3078073"/>
                <a:gd name="connsiteY74" fmla="*/ 1114426 h 1944689"/>
                <a:gd name="connsiteX75" fmla="*/ 1400176 w 3078073"/>
                <a:gd name="connsiteY75" fmla="*/ 1138238 h 1944689"/>
                <a:gd name="connsiteX76" fmla="*/ 1362076 w 3078073"/>
                <a:gd name="connsiteY76" fmla="*/ 1166019 h 1944689"/>
                <a:gd name="connsiteX77" fmla="*/ 1325563 w 3078073"/>
                <a:gd name="connsiteY77" fmla="*/ 1194594 h 1944689"/>
                <a:gd name="connsiteX78" fmla="*/ 1289845 w 3078073"/>
                <a:gd name="connsiteY78" fmla="*/ 1225551 h 1944689"/>
                <a:gd name="connsiteX79" fmla="*/ 1256507 w 3078073"/>
                <a:gd name="connsiteY79" fmla="*/ 1257301 h 1944689"/>
                <a:gd name="connsiteX80" fmla="*/ 1224757 w 3078073"/>
                <a:gd name="connsiteY80" fmla="*/ 1290638 h 1944689"/>
                <a:gd name="connsiteX81" fmla="*/ 1193007 w 3078073"/>
                <a:gd name="connsiteY81" fmla="*/ 1325563 h 1944689"/>
                <a:gd name="connsiteX82" fmla="*/ 1165226 w 3078073"/>
                <a:gd name="connsiteY82" fmla="*/ 1363663 h 1944689"/>
                <a:gd name="connsiteX83" fmla="*/ 1138238 w 3078073"/>
                <a:gd name="connsiteY83" fmla="*/ 1401763 h 1944689"/>
                <a:gd name="connsiteX84" fmla="*/ 1112045 w 3078073"/>
                <a:gd name="connsiteY84" fmla="*/ 1439863 h 1944689"/>
                <a:gd name="connsiteX85" fmla="*/ 1089026 w 3078073"/>
                <a:gd name="connsiteY85" fmla="*/ 1481139 h 1944689"/>
                <a:gd name="connsiteX86" fmla="*/ 1067595 w 3078073"/>
                <a:gd name="connsiteY86" fmla="*/ 1524001 h 1944689"/>
                <a:gd name="connsiteX87" fmla="*/ 1047751 w 3078073"/>
                <a:gd name="connsiteY87" fmla="*/ 1566864 h 1944689"/>
                <a:gd name="connsiteX88" fmla="*/ 1031082 w 3078073"/>
                <a:gd name="connsiteY88" fmla="*/ 1611314 h 1944689"/>
                <a:gd name="connsiteX89" fmla="*/ 1016001 w 3078073"/>
                <a:gd name="connsiteY89" fmla="*/ 1654970 h 1944689"/>
                <a:gd name="connsiteX90" fmla="*/ 1002507 w 3078073"/>
                <a:gd name="connsiteY90" fmla="*/ 1702595 h 1944689"/>
                <a:gd name="connsiteX91" fmla="*/ 991395 w 3078073"/>
                <a:gd name="connsiteY91" fmla="*/ 1749426 h 1944689"/>
                <a:gd name="connsiteX92" fmla="*/ 982663 w 3078073"/>
                <a:gd name="connsiteY92" fmla="*/ 1797051 h 1944689"/>
                <a:gd name="connsiteX93" fmla="*/ 976313 w 3078073"/>
                <a:gd name="connsiteY93" fmla="*/ 1845470 h 1944689"/>
                <a:gd name="connsiteX94" fmla="*/ 973138 w 3078073"/>
                <a:gd name="connsiteY94" fmla="*/ 1894682 h 1944689"/>
                <a:gd name="connsiteX95" fmla="*/ 971644 w 3078073"/>
                <a:gd name="connsiteY95" fmla="*/ 1941742 h 1944689"/>
                <a:gd name="connsiteX96" fmla="*/ 487365 w 3078073"/>
                <a:gd name="connsiteY96" fmla="*/ 1478901 h 1944689"/>
                <a:gd name="connsiteX97" fmla="*/ 2 w 3078073"/>
                <a:gd name="connsiteY97" fmla="*/ 1944689 h 1944689"/>
                <a:gd name="connsiteX98" fmla="*/ 1 w 3078073"/>
                <a:gd name="connsiteY98" fmla="*/ 1944689 h 1944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3078073" h="1944689">
                  <a:moveTo>
                    <a:pt x="2430733" y="1102194"/>
                  </a:moveTo>
                  <a:lnTo>
                    <a:pt x="2919325" y="258766"/>
                  </a:lnTo>
                  <a:lnTo>
                    <a:pt x="3078073" y="913962"/>
                  </a:lnTo>
                  <a:close/>
                  <a:moveTo>
                    <a:pt x="971551" y="1944689"/>
                  </a:moveTo>
                  <a:lnTo>
                    <a:pt x="971644" y="1941742"/>
                  </a:lnTo>
                  <a:lnTo>
                    <a:pt x="974728" y="1944689"/>
                  </a:lnTo>
                  <a:close/>
                  <a:moveTo>
                    <a:pt x="0" y="1944689"/>
                  </a:moveTo>
                  <a:lnTo>
                    <a:pt x="1588" y="1880395"/>
                  </a:lnTo>
                  <a:lnTo>
                    <a:pt x="3969" y="1816895"/>
                  </a:lnTo>
                  <a:lnTo>
                    <a:pt x="8732" y="1754189"/>
                  </a:lnTo>
                  <a:lnTo>
                    <a:pt x="16669" y="1689895"/>
                  </a:lnTo>
                  <a:lnTo>
                    <a:pt x="25401" y="1627982"/>
                  </a:lnTo>
                  <a:lnTo>
                    <a:pt x="38101" y="1565276"/>
                  </a:lnTo>
                  <a:lnTo>
                    <a:pt x="50007" y="1502570"/>
                  </a:lnTo>
                  <a:lnTo>
                    <a:pt x="65088" y="1441451"/>
                  </a:lnTo>
                  <a:lnTo>
                    <a:pt x="83344" y="1381126"/>
                  </a:lnTo>
                  <a:lnTo>
                    <a:pt x="103188" y="1320007"/>
                  </a:lnTo>
                  <a:lnTo>
                    <a:pt x="124619" y="1260476"/>
                  </a:lnTo>
                  <a:lnTo>
                    <a:pt x="147638" y="1200944"/>
                  </a:lnTo>
                  <a:lnTo>
                    <a:pt x="172244" y="1143001"/>
                  </a:lnTo>
                  <a:lnTo>
                    <a:pt x="199232" y="1085057"/>
                  </a:lnTo>
                  <a:lnTo>
                    <a:pt x="228601" y="1028700"/>
                  </a:lnTo>
                  <a:lnTo>
                    <a:pt x="260351" y="972344"/>
                  </a:lnTo>
                  <a:lnTo>
                    <a:pt x="311944" y="886619"/>
                  </a:lnTo>
                  <a:lnTo>
                    <a:pt x="368301" y="806450"/>
                  </a:lnTo>
                  <a:lnTo>
                    <a:pt x="427832" y="727075"/>
                  </a:lnTo>
                  <a:lnTo>
                    <a:pt x="490538" y="654050"/>
                  </a:lnTo>
                  <a:lnTo>
                    <a:pt x="555626" y="581819"/>
                  </a:lnTo>
                  <a:lnTo>
                    <a:pt x="624682" y="515144"/>
                  </a:lnTo>
                  <a:lnTo>
                    <a:pt x="696120" y="452438"/>
                  </a:lnTo>
                  <a:lnTo>
                    <a:pt x="770732" y="392907"/>
                  </a:lnTo>
                  <a:lnTo>
                    <a:pt x="846932" y="338138"/>
                  </a:lnTo>
                  <a:lnTo>
                    <a:pt x="926307" y="288132"/>
                  </a:lnTo>
                  <a:lnTo>
                    <a:pt x="1008063" y="240506"/>
                  </a:lnTo>
                  <a:lnTo>
                    <a:pt x="1090613" y="196850"/>
                  </a:lnTo>
                  <a:lnTo>
                    <a:pt x="1176338" y="158750"/>
                  </a:lnTo>
                  <a:lnTo>
                    <a:pt x="1262857" y="123825"/>
                  </a:lnTo>
                  <a:lnTo>
                    <a:pt x="1350963" y="92869"/>
                  </a:lnTo>
                  <a:lnTo>
                    <a:pt x="1439863" y="67469"/>
                  </a:lnTo>
                  <a:lnTo>
                    <a:pt x="1531145" y="44450"/>
                  </a:lnTo>
                  <a:lnTo>
                    <a:pt x="1622426" y="27781"/>
                  </a:lnTo>
                  <a:lnTo>
                    <a:pt x="1715295" y="13494"/>
                  </a:lnTo>
                  <a:lnTo>
                    <a:pt x="1808163" y="4763"/>
                  </a:lnTo>
                  <a:lnTo>
                    <a:pt x="1901032" y="0"/>
                  </a:lnTo>
                  <a:lnTo>
                    <a:pt x="1995489" y="1588"/>
                  </a:lnTo>
                  <a:lnTo>
                    <a:pt x="2089945" y="6350"/>
                  </a:lnTo>
                  <a:lnTo>
                    <a:pt x="2182814" y="15081"/>
                  </a:lnTo>
                  <a:lnTo>
                    <a:pt x="2277270" y="29369"/>
                  </a:lnTo>
                  <a:lnTo>
                    <a:pt x="2370139" y="47625"/>
                  </a:lnTo>
                  <a:lnTo>
                    <a:pt x="2463801" y="71438"/>
                  </a:lnTo>
                  <a:lnTo>
                    <a:pt x="2556670" y="99219"/>
                  </a:lnTo>
                  <a:lnTo>
                    <a:pt x="2647951" y="132556"/>
                  </a:lnTo>
                  <a:lnTo>
                    <a:pt x="2737645" y="170656"/>
                  </a:lnTo>
                  <a:lnTo>
                    <a:pt x="2827339" y="213519"/>
                  </a:lnTo>
                  <a:lnTo>
                    <a:pt x="2916239" y="260350"/>
                  </a:lnTo>
                  <a:lnTo>
                    <a:pt x="2429670" y="1103313"/>
                  </a:lnTo>
                  <a:lnTo>
                    <a:pt x="2373314" y="1073150"/>
                  </a:lnTo>
                  <a:lnTo>
                    <a:pt x="2315370" y="1046957"/>
                  </a:lnTo>
                  <a:lnTo>
                    <a:pt x="2255839" y="1023938"/>
                  </a:lnTo>
                  <a:lnTo>
                    <a:pt x="2195514" y="1005682"/>
                  </a:lnTo>
                  <a:lnTo>
                    <a:pt x="2132807" y="992188"/>
                  </a:lnTo>
                  <a:lnTo>
                    <a:pt x="2070101" y="981869"/>
                  </a:lnTo>
                  <a:lnTo>
                    <a:pt x="2008189" y="975519"/>
                  </a:lnTo>
                  <a:lnTo>
                    <a:pt x="1943895" y="972344"/>
                  </a:lnTo>
                  <a:lnTo>
                    <a:pt x="1893889" y="973932"/>
                  </a:lnTo>
                  <a:lnTo>
                    <a:pt x="1843089" y="978694"/>
                  </a:lnTo>
                  <a:lnTo>
                    <a:pt x="1796257" y="984250"/>
                  </a:lnTo>
                  <a:lnTo>
                    <a:pt x="1747045" y="992188"/>
                  </a:lnTo>
                  <a:lnTo>
                    <a:pt x="1700213" y="1002507"/>
                  </a:lnTo>
                  <a:lnTo>
                    <a:pt x="1654176" y="1016794"/>
                  </a:lnTo>
                  <a:lnTo>
                    <a:pt x="1608932" y="1031875"/>
                  </a:lnTo>
                  <a:lnTo>
                    <a:pt x="1564482" y="1048544"/>
                  </a:lnTo>
                  <a:lnTo>
                    <a:pt x="1521620" y="1068388"/>
                  </a:lnTo>
                  <a:lnTo>
                    <a:pt x="1480345" y="1089819"/>
                  </a:lnTo>
                  <a:lnTo>
                    <a:pt x="1439863" y="1114426"/>
                  </a:lnTo>
                  <a:lnTo>
                    <a:pt x="1400176" y="1138238"/>
                  </a:lnTo>
                  <a:lnTo>
                    <a:pt x="1362076" y="1166019"/>
                  </a:lnTo>
                  <a:lnTo>
                    <a:pt x="1325563" y="1194594"/>
                  </a:lnTo>
                  <a:lnTo>
                    <a:pt x="1289845" y="1225551"/>
                  </a:lnTo>
                  <a:lnTo>
                    <a:pt x="1256507" y="1257301"/>
                  </a:lnTo>
                  <a:lnTo>
                    <a:pt x="1224757" y="1290638"/>
                  </a:lnTo>
                  <a:lnTo>
                    <a:pt x="1193007" y="1325563"/>
                  </a:lnTo>
                  <a:lnTo>
                    <a:pt x="1165226" y="1363663"/>
                  </a:lnTo>
                  <a:lnTo>
                    <a:pt x="1138238" y="1401763"/>
                  </a:lnTo>
                  <a:lnTo>
                    <a:pt x="1112045" y="1439863"/>
                  </a:lnTo>
                  <a:lnTo>
                    <a:pt x="1089026" y="1481139"/>
                  </a:lnTo>
                  <a:lnTo>
                    <a:pt x="1067595" y="1524001"/>
                  </a:lnTo>
                  <a:lnTo>
                    <a:pt x="1047751" y="1566864"/>
                  </a:lnTo>
                  <a:lnTo>
                    <a:pt x="1031082" y="1611314"/>
                  </a:lnTo>
                  <a:lnTo>
                    <a:pt x="1016001" y="1654970"/>
                  </a:lnTo>
                  <a:lnTo>
                    <a:pt x="1002507" y="1702595"/>
                  </a:lnTo>
                  <a:lnTo>
                    <a:pt x="991395" y="1749426"/>
                  </a:lnTo>
                  <a:lnTo>
                    <a:pt x="982663" y="1797051"/>
                  </a:lnTo>
                  <a:lnTo>
                    <a:pt x="976313" y="1845470"/>
                  </a:lnTo>
                  <a:lnTo>
                    <a:pt x="973138" y="1894682"/>
                  </a:lnTo>
                  <a:lnTo>
                    <a:pt x="971644" y="1941742"/>
                  </a:lnTo>
                  <a:lnTo>
                    <a:pt x="487365" y="1478901"/>
                  </a:lnTo>
                  <a:lnTo>
                    <a:pt x="2" y="1944689"/>
                  </a:lnTo>
                  <a:lnTo>
                    <a:pt x="1" y="1944689"/>
                  </a:lnTo>
                  <a:close/>
                </a:path>
              </a:pathLst>
            </a:custGeom>
            <a:solidFill>
              <a:srgbClr val="CD8C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TextBox 27"/>
            <p:cNvSpPr txBox="1">
              <a:spLocks/>
            </p:cNvSpPr>
            <p:nvPr/>
          </p:nvSpPr>
          <p:spPr bwMode="auto">
            <a:xfrm>
              <a:off x="1681800" y="1925154"/>
              <a:ext cx="538609" cy="290848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algn="r" latinLnBrk="0"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bg1"/>
                  </a:solidFill>
                </a:rPr>
                <a:t>标题文本</a:t>
              </a:r>
              <a:br>
                <a:rPr lang="zh-CN" altLang="en-US" sz="1400" b="1">
                  <a:solidFill>
                    <a:schemeClr val="bg1"/>
                  </a:solidFill>
                </a:rPr>
              </a:br>
              <a:r>
                <a:rPr lang="zh-CN" altLang="en-US" sz="1400" b="1">
                  <a:solidFill>
                    <a:schemeClr val="bg1"/>
                  </a:solidFill>
                </a:rPr>
                <a:t>预设 </a:t>
              </a:r>
            </a:p>
          </p:txBody>
        </p:sp>
        <p:sp>
          <p:nvSpPr>
            <p:cNvPr id="7" name="TextBox 28"/>
            <p:cNvSpPr txBox="1">
              <a:spLocks/>
            </p:cNvSpPr>
            <p:nvPr/>
          </p:nvSpPr>
          <p:spPr bwMode="auto">
            <a:xfrm>
              <a:off x="2483381" y="3397710"/>
              <a:ext cx="538609" cy="290848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algn="r" latinLnBrk="0"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bg1"/>
                  </a:solidFill>
                </a:rPr>
                <a:t>标题文本</a:t>
              </a:r>
              <a:br>
                <a:rPr lang="zh-CN" altLang="en-US" sz="1400" b="1">
                  <a:solidFill>
                    <a:schemeClr val="bg1"/>
                  </a:solidFill>
                </a:rPr>
              </a:br>
              <a:r>
                <a:rPr lang="zh-CN" altLang="en-US" sz="1400" b="1">
                  <a:solidFill>
                    <a:schemeClr val="bg1"/>
                  </a:solidFill>
                </a:rPr>
                <a:t>预设 </a:t>
              </a:r>
            </a:p>
          </p:txBody>
        </p:sp>
        <p:sp>
          <p:nvSpPr>
            <p:cNvPr id="8" name="TextBox 29"/>
            <p:cNvSpPr txBox="1">
              <a:spLocks/>
            </p:cNvSpPr>
            <p:nvPr/>
          </p:nvSpPr>
          <p:spPr bwMode="auto">
            <a:xfrm>
              <a:off x="3490979" y="2346808"/>
              <a:ext cx="538609" cy="290848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algn="r" latinLnBrk="0"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bg1"/>
                  </a:solidFill>
                </a:rPr>
                <a:t>标题文本</a:t>
              </a:r>
              <a:br>
                <a:rPr lang="zh-CN" altLang="en-US" sz="1400" b="1">
                  <a:solidFill>
                    <a:schemeClr val="bg1"/>
                  </a:solidFill>
                </a:rPr>
              </a:br>
              <a:r>
                <a:rPr lang="zh-CN" altLang="en-US" sz="1400" b="1">
                  <a:solidFill>
                    <a:schemeClr val="bg1"/>
                  </a:solidFill>
                </a:rPr>
                <a:t>预设 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503405" y="2325021"/>
            <a:ext cx="2716679" cy="602551"/>
            <a:chOff x="5139063" y="1410621"/>
            <a:chExt cx="2716679" cy="602551"/>
          </a:xfrm>
        </p:grpSpPr>
        <p:sp>
          <p:nvSpPr>
            <p:cNvPr id="10" name="Freeform: Shape 4"/>
            <p:cNvSpPr/>
            <p:nvPr/>
          </p:nvSpPr>
          <p:spPr>
            <a:xfrm rot="5400000">
              <a:off x="5258114" y="1291570"/>
              <a:ext cx="575028" cy="813130"/>
            </a:xfrm>
            <a:custGeom>
              <a:avLst/>
              <a:gdLst>
                <a:gd name="connsiteX0" fmla="*/ 0 w 766704"/>
                <a:gd name="connsiteY0" fmla="*/ 935160 h 1084173"/>
                <a:gd name="connsiteX1" fmla="*/ 0 w 766704"/>
                <a:gd name="connsiteY1" fmla="*/ 258442 h 1084173"/>
                <a:gd name="connsiteX2" fmla="*/ 1 w 766704"/>
                <a:gd name="connsiteY2" fmla="*/ 258442 h 1084173"/>
                <a:gd name="connsiteX3" fmla="*/ 380277 w 766704"/>
                <a:gd name="connsiteY3" fmla="*/ 0 h 1084173"/>
                <a:gd name="connsiteX4" fmla="*/ 766703 w 766704"/>
                <a:gd name="connsiteY4" fmla="*/ 258442 h 1084173"/>
                <a:gd name="connsiteX5" fmla="*/ 766702 w 766704"/>
                <a:gd name="connsiteY5" fmla="*/ 258442 h 1084173"/>
                <a:gd name="connsiteX6" fmla="*/ 766702 w 766704"/>
                <a:gd name="connsiteY6" fmla="*/ 407454 h 1084173"/>
                <a:gd name="connsiteX7" fmla="*/ 766704 w 766704"/>
                <a:gd name="connsiteY7" fmla="*/ 407455 h 1084173"/>
                <a:gd name="connsiteX8" fmla="*/ 766703 w 766704"/>
                <a:gd name="connsiteY8" fmla="*/ 407455 h 1084173"/>
                <a:gd name="connsiteX9" fmla="*/ 766703 w 766704"/>
                <a:gd name="connsiteY9" fmla="*/ 1084173 h 1084173"/>
                <a:gd name="connsiteX10" fmla="*/ 380278 w 766704"/>
                <a:gd name="connsiteY10" fmla="*/ 825731 h 1084173"/>
                <a:gd name="connsiteX11" fmla="*/ 2 w 766704"/>
                <a:gd name="connsiteY11" fmla="*/ 1084173 h 1084173"/>
                <a:gd name="connsiteX12" fmla="*/ 1 w 766704"/>
                <a:gd name="connsiteY12" fmla="*/ 1084173 h 1084173"/>
                <a:gd name="connsiteX13" fmla="*/ 1 w 766704"/>
                <a:gd name="connsiteY13" fmla="*/ 935160 h 108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6704" h="1084173">
                  <a:moveTo>
                    <a:pt x="0" y="935160"/>
                  </a:moveTo>
                  <a:lnTo>
                    <a:pt x="0" y="258442"/>
                  </a:lnTo>
                  <a:lnTo>
                    <a:pt x="1" y="258442"/>
                  </a:lnTo>
                  <a:lnTo>
                    <a:pt x="380277" y="0"/>
                  </a:lnTo>
                  <a:lnTo>
                    <a:pt x="766703" y="258442"/>
                  </a:lnTo>
                  <a:lnTo>
                    <a:pt x="766702" y="258442"/>
                  </a:lnTo>
                  <a:lnTo>
                    <a:pt x="766702" y="407454"/>
                  </a:lnTo>
                  <a:lnTo>
                    <a:pt x="766704" y="407455"/>
                  </a:lnTo>
                  <a:lnTo>
                    <a:pt x="766703" y="407455"/>
                  </a:lnTo>
                  <a:lnTo>
                    <a:pt x="766703" y="1084173"/>
                  </a:lnTo>
                  <a:lnTo>
                    <a:pt x="380278" y="825731"/>
                  </a:lnTo>
                  <a:lnTo>
                    <a:pt x="2" y="1084173"/>
                  </a:lnTo>
                  <a:lnTo>
                    <a:pt x="1" y="1084173"/>
                  </a:lnTo>
                  <a:lnTo>
                    <a:pt x="1" y="935160"/>
                  </a:lnTo>
                  <a:close/>
                </a:path>
              </a:pathLst>
            </a:custGeom>
            <a:solidFill>
              <a:srgbClr val="C2AE9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" name="Freeform: Shape 31"/>
            <p:cNvSpPr>
              <a:spLocks/>
            </p:cNvSpPr>
            <p:nvPr/>
          </p:nvSpPr>
          <p:spPr bwMode="auto">
            <a:xfrm>
              <a:off x="5398302" y="1532588"/>
              <a:ext cx="351039" cy="351039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2" name="Group 1"/>
            <p:cNvGrpSpPr/>
            <p:nvPr/>
          </p:nvGrpSpPr>
          <p:grpSpPr>
            <a:xfrm>
              <a:off x="5934963" y="1431474"/>
              <a:ext cx="1920779" cy="581698"/>
              <a:chOff x="8143473" y="2502333"/>
              <a:chExt cx="2561039" cy="775597"/>
            </a:xfrm>
          </p:grpSpPr>
          <p:sp>
            <p:nvSpPr>
              <p:cNvPr id="13" name="Rectangle 33"/>
              <p:cNvSpPr/>
              <p:nvPr/>
            </p:nvSpPr>
            <p:spPr>
              <a:xfrm>
                <a:off x="8143473" y="2723932"/>
                <a:ext cx="2561039" cy="553998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 fontScale="92500" lnSpcReduction="20000"/>
              </a:bodyPr>
              <a:lstStyle/>
              <a:p>
                <a:pPr>
                  <a:lnSpc>
                    <a:spcPct val="120000"/>
                  </a:lnSpc>
                  <a:defRPr/>
                </a:pPr>
                <a:r>
                  <a:rPr lang="zh-CN" altLang="en-US" sz="1000" dirty="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 dirty="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 dirty="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  <p:sp>
            <p:nvSpPr>
              <p:cNvPr id="14" name="TextBox 34"/>
              <p:cNvSpPr txBox="1">
                <a:spLocks/>
              </p:cNvSpPr>
              <p:nvPr/>
            </p:nvSpPr>
            <p:spPr bwMode="auto">
              <a:xfrm>
                <a:off x="8143473" y="2502333"/>
                <a:ext cx="2561039" cy="221599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144000" tIns="0" rIns="144000" bIns="0" anchor="t" anchorCtr="0">
                <a:normAutofit fontScale="77500" lnSpcReduction="20000"/>
                <a:sp3d/>
              </a:bodyPr>
              <a:lstStyle/>
              <a:p>
                <a:pPr latinLnBrk="0">
                  <a:buClr>
                    <a:prstClr val="white"/>
                  </a:buClr>
                  <a:defRPr/>
                </a:pPr>
                <a:r>
                  <a:rPr lang="zh-CN" altLang="en-US" sz="1600" b="1">
                    <a:solidFill>
                      <a:schemeClr val="bg1">
                        <a:lumMod val="50000"/>
                      </a:schemeClr>
                    </a:solidFill>
                  </a:rPr>
                  <a:t>标题文本预设 </a:t>
                </a: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6503405" y="3229897"/>
            <a:ext cx="2716679" cy="613010"/>
            <a:chOff x="5139063" y="2315497"/>
            <a:chExt cx="2716679" cy="613010"/>
          </a:xfrm>
        </p:grpSpPr>
        <p:sp>
          <p:nvSpPr>
            <p:cNvPr id="16" name="Freeform: Shape 2"/>
            <p:cNvSpPr/>
            <p:nvPr/>
          </p:nvSpPr>
          <p:spPr>
            <a:xfrm rot="5400000">
              <a:off x="5258114" y="2196446"/>
              <a:ext cx="575028" cy="813130"/>
            </a:xfrm>
            <a:custGeom>
              <a:avLst/>
              <a:gdLst>
                <a:gd name="connsiteX0" fmla="*/ 0 w 766704"/>
                <a:gd name="connsiteY0" fmla="*/ 935160 h 1084173"/>
                <a:gd name="connsiteX1" fmla="*/ 0 w 766704"/>
                <a:gd name="connsiteY1" fmla="*/ 258442 h 1084173"/>
                <a:gd name="connsiteX2" fmla="*/ 1 w 766704"/>
                <a:gd name="connsiteY2" fmla="*/ 258442 h 1084173"/>
                <a:gd name="connsiteX3" fmla="*/ 380277 w 766704"/>
                <a:gd name="connsiteY3" fmla="*/ 0 h 1084173"/>
                <a:gd name="connsiteX4" fmla="*/ 766703 w 766704"/>
                <a:gd name="connsiteY4" fmla="*/ 258442 h 1084173"/>
                <a:gd name="connsiteX5" fmla="*/ 766702 w 766704"/>
                <a:gd name="connsiteY5" fmla="*/ 258442 h 1084173"/>
                <a:gd name="connsiteX6" fmla="*/ 766702 w 766704"/>
                <a:gd name="connsiteY6" fmla="*/ 407454 h 1084173"/>
                <a:gd name="connsiteX7" fmla="*/ 766704 w 766704"/>
                <a:gd name="connsiteY7" fmla="*/ 407455 h 1084173"/>
                <a:gd name="connsiteX8" fmla="*/ 766703 w 766704"/>
                <a:gd name="connsiteY8" fmla="*/ 407455 h 1084173"/>
                <a:gd name="connsiteX9" fmla="*/ 766703 w 766704"/>
                <a:gd name="connsiteY9" fmla="*/ 1084173 h 1084173"/>
                <a:gd name="connsiteX10" fmla="*/ 380278 w 766704"/>
                <a:gd name="connsiteY10" fmla="*/ 825731 h 1084173"/>
                <a:gd name="connsiteX11" fmla="*/ 2 w 766704"/>
                <a:gd name="connsiteY11" fmla="*/ 1084173 h 1084173"/>
                <a:gd name="connsiteX12" fmla="*/ 1 w 766704"/>
                <a:gd name="connsiteY12" fmla="*/ 1084173 h 1084173"/>
                <a:gd name="connsiteX13" fmla="*/ 1 w 766704"/>
                <a:gd name="connsiteY13" fmla="*/ 935160 h 108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6704" h="1084173">
                  <a:moveTo>
                    <a:pt x="0" y="935160"/>
                  </a:moveTo>
                  <a:lnTo>
                    <a:pt x="0" y="258442"/>
                  </a:lnTo>
                  <a:lnTo>
                    <a:pt x="1" y="258442"/>
                  </a:lnTo>
                  <a:lnTo>
                    <a:pt x="380277" y="0"/>
                  </a:lnTo>
                  <a:lnTo>
                    <a:pt x="766703" y="258442"/>
                  </a:lnTo>
                  <a:lnTo>
                    <a:pt x="766702" y="258442"/>
                  </a:lnTo>
                  <a:lnTo>
                    <a:pt x="766702" y="407454"/>
                  </a:lnTo>
                  <a:lnTo>
                    <a:pt x="766704" y="407455"/>
                  </a:lnTo>
                  <a:lnTo>
                    <a:pt x="766703" y="407455"/>
                  </a:lnTo>
                  <a:lnTo>
                    <a:pt x="766703" y="1084173"/>
                  </a:lnTo>
                  <a:lnTo>
                    <a:pt x="380278" y="825731"/>
                  </a:lnTo>
                  <a:lnTo>
                    <a:pt x="2" y="1084173"/>
                  </a:lnTo>
                  <a:lnTo>
                    <a:pt x="1" y="1084173"/>
                  </a:lnTo>
                  <a:lnTo>
                    <a:pt x="1" y="935160"/>
                  </a:lnTo>
                  <a:close/>
                </a:path>
              </a:pathLst>
            </a:custGeom>
            <a:solidFill>
              <a:srgbClr val="DDDB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" name="Freeform: Shape 32"/>
            <p:cNvSpPr>
              <a:spLocks/>
            </p:cNvSpPr>
            <p:nvPr/>
          </p:nvSpPr>
          <p:spPr bwMode="auto">
            <a:xfrm>
              <a:off x="5391468" y="2423508"/>
              <a:ext cx="351039" cy="351039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8" name="Group 5"/>
            <p:cNvGrpSpPr/>
            <p:nvPr/>
          </p:nvGrpSpPr>
          <p:grpSpPr>
            <a:xfrm>
              <a:off x="5934963" y="2346809"/>
              <a:ext cx="1920779" cy="581698"/>
              <a:chOff x="8143473" y="3722780"/>
              <a:chExt cx="2561039" cy="775597"/>
            </a:xfrm>
          </p:grpSpPr>
          <p:sp>
            <p:nvSpPr>
              <p:cNvPr id="19" name="Rectangle 35"/>
              <p:cNvSpPr/>
              <p:nvPr/>
            </p:nvSpPr>
            <p:spPr>
              <a:xfrm>
                <a:off x="8143473" y="3944379"/>
                <a:ext cx="2561039" cy="553998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 fontScale="92500" lnSpcReduction="20000"/>
              </a:bodyPr>
              <a:lstStyle/>
              <a:p>
                <a:pPr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  <p:sp>
            <p:nvSpPr>
              <p:cNvPr id="20" name="TextBox 36"/>
              <p:cNvSpPr txBox="1">
                <a:spLocks/>
              </p:cNvSpPr>
              <p:nvPr/>
            </p:nvSpPr>
            <p:spPr bwMode="auto">
              <a:xfrm>
                <a:off x="8143473" y="3722780"/>
                <a:ext cx="2561039" cy="221599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144000" tIns="0" rIns="144000" bIns="0" anchor="t" anchorCtr="0">
                <a:normAutofit fontScale="77500" lnSpcReduction="20000"/>
                <a:sp3d/>
              </a:bodyPr>
              <a:lstStyle/>
              <a:p>
                <a:pPr latinLnBrk="0">
                  <a:buClr>
                    <a:prstClr val="white"/>
                  </a:buClr>
                  <a:defRPr/>
                </a:pPr>
                <a:r>
                  <a:rPr lang="zh-CN" altLang="en-US" sz="1600" b="1">
                    <a:solidFill>
                      <a:schemeClr val="bg1">
                        <a:lumMod val="50000"/>
                      </a:schemeClr>
                    </a:solidFill>
                  </a:rPr>
                  <a:t>标题文本预设 </a:t>
                </a: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6503405" y="4134773"/>
            <a:ext cx="2716679" cy="636785"/>
            <a:chOff x="5139063" y="3220373"/>
            <a:chExt cx="2716679" cy="636785"/>
          </a:xfrm>
        </p:grpSpPr>
        <p:sp>
          <p:nvSpPr>
            <p:cNvPr id="22" name="Freeform: Shape 3"/>
            <p:cNvSpPr/>
            <p:nvPr/>
          </p:nvSpPr>
          <p:spPr>
            <a:xfrm rot="5400000">
              <a:off x="5258114" y="3101322"/>
              <a:ext cx="575028" cy="813130"/>
            </a:xfrm>
            <a:custGeom>
              <a:avLst/>
              <a:gdLst>
                <a:gd name="connsiteX0" fmla="*/ 0 w 766704"/>
                <a:gd name="connsiteY0" fmla="*/ 935160 h 1084173"/>
                <a:gd name="connsiteX1" fmla="*/ 0 w 766704"/>
                <a:gd name="connsiteY1" fmla="*/ 258442 h 1084173"/>
                <a:gd name="connsiteX2" fmla="*/ 1 w 766704"/>
                <a:gd name="connsiteY2" fmla="*/ 258442 h 1084173"/>
                <a:gd name="connsiteX3" fmla="*/ 380277 w 766704"/>
                <a:gd name="connsiteY3" fmla="*/ 0 h 1084173"/>
                <a:gd name="connsiteX4" fmla="*/ 766703 w 766704"/>
                <a:gd name="connsiteY4" fmla="*/ 258442 h 1084173"/>
                <a:gd name="connsiteX5" fmla="*/ 766702 w 766704"/>
                <a:gd name="connsiteY5" fmla="*/ 258442 h 1084173"/>
                <a:gd name="connsiteX6" fmla="*/ 766702 w 766704"/>
                <a:gd name="connsiteY6" fmla="*/ 407454 h 1084173"/>
                <a:gd name="connsiteX7" fmla="*/ 766704 w 766704"/>
                <a:gd name="connsiteY7" fmla="*/ 407455 h 1084173"/>
                <a:gd name="connsiteX8" fmla="*/ 766703 w 766704"/>
                <a:gd name="connsiteY8" fmla="*/ 407455 h 1084173"/>
                <a:gd name="connsiteX9" fmla="*/ 766703 w 766704"/>
                <a:gd name="connsiteY9" fmla="*/ 1084173 h 1084173"/>
                <a:gd name="connsiteX10" fmla="*/ 380278 w 766704"/>
                <a:gd name="connsiteY10" fmla="*/ 825731 h 1084173"/>
                <a:gd name="connsiteX11" fmla="*/ 2 w 766704"/>
                <a:gd name="connsiteY11" fmla="*/ 1084173 h 1084173"/>
                <a:gd name="connsiteX12" fmla="*/ 1 w 766704"/>
                <a:gd name="connsiteY12" fmla="*/ 1084173 h 1084173"/>
                <a:gd name="connsiteX13" fmla="*/ 1 w 766704"/>
                <a:gd name="connsiteY13" fmla="*/ 935160 h 108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6704" h="1084173">
                  <a:moveTo>
                    <a:pt x="0" y="935160"/>
                  </a:moveTo>
                  <a:lnTo>
                    <a:pt x="0" y="258442"/>
                  </a:lnTo>
                  <a:lnTo>
                    <a:pt x="1" y="258442"/>
                  </a:lnTo>
                  <a:lnTo>
                    <a:pt x="380277" y="0"/>
                  </a:lnTo>
                  <a:lnTo>
                    <a:pt x="766703" y="258442"/>
                  </a:lnTo>
                  <a:lnTo>
                    <a:pt x="766702" y="258442"/>
                  </a:lnTo>
                  <a:lnTo>
                    <a:pt x="766702" y="407454"/>
                  </a:lnTo>
                  <a:lnTo>
                    <a:pt x="766704" y="407455"/>
                  </a:lnTo>
                  <a:lnTo>
                    <a:pt x="766703" y="407455"/>
                  </a:lnTo>
                  <a:lnTo>
                    <a:pt x="766703" y="1084173"/>
                  </a:lnTo>
                  <a:lnTo>
                    <a:pt x="380278" y="825731"/>
                  </a:lnTo>
                  <a:lnTo>
                    <a:pt x="2" y="1084173"/>
                  </a:lnTo>
                  <a:lnTo>
                    <a:pt x="1" y="1084173"/>
                  </a:lnTo>
                  <a:lnTo>
                    <a:pt x="1" y="935160"/>
                  </a:lnTo>
                  <a:close/>
                </a:path>
              </a:pathLst>
            </a:custGeom>
            <a:solidFill>
              <a:srgbClr val="C2CCA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" name="Freeform: Shape 30"/>
            <p:cNvSpPr>
              <a:spLocks/>
            </p:cNvSpPr>
            <p:nvPr/>
          </p:nvSpPr>
          <p:spPr bwMode="auto">
            <a:xfrm>
              <a:off x="5406926" y="3332367"/>
              <a:ext cx="351039" cy="351039"/>
            </a:xfrm>
            <a:custGeom>
              <a:avLst/>
              <a:gdLst>
                <a:gd name="T0" fmla="*/ 184 w 260"/>
                <a:gd name="T1" fmla="*/ 106 h 260"/>
                <a:gd name="T2" fmla="*/ 193 w 260"/>
                <a:gd name="T3" fmla="*/ 143 h 260"/>
                <a:gd name="T4" fmla="*/ 117 w 260"/>
                <a:gd name="T5" fmla="*/ 219 h 260"/>
                <a:gd name="T6" fmla="*/ 42 w 260"/>
                <a:gd name="T7" fmla="*/ 143 h 260"/>
                <a:gd name="T8" fmla="*/ 117 w 260"/>
                <a:gd name="T9" fmla="*/ 66 h 260"/>
                <a:gd name="T10" fmla="*/ 154 w 260"/>
                <a:gd name="T11" fmla="*/ 76 h 260"/>
                <a:gd name="T12" fmla="*/ 183 w 260"/>
                <a:gd name="T13" fmla="*/ 46 h 260"/>
                <a:gd name="T14" fmla="*/ 117 w 260"/>
                <a:gd name="T15" fmla="*/ 25 h 260"/>
                <a:gd name="T16" fmla="*/ 0 w 260"/>
                <a:gd name="T17" fmla="*/ 143 h 260"/>
                <a:gd name="T18" fmla="*/ 117 w 260"/>
                <a:gd name="T19" fmla="*/ 260 h 260"/>
                <a:gd name="T20" fmla="*/ 233 w 260"/>
                <a:gd name="T21" fmla="*/ 143 h 260"/>
                <a:gd name="T22" fmla="*/ 213 w 260"/>
                <a:gd name="T23" fmla="*/ 77 h 260"/>
                <a:gd name="T24" fmla="*/ 184 w 260"/>
                <a:gd name="T25" fmla="*/ 106 h 260"/>
                <a:gd name="T26" fmla="*/ 225 w 260"/>
                <a:gd name="T27" fmla="*/ 35 h 260"/>
                <a:gd name="T28" fmla="*/ 225 w 260"/>
                <a:gd name="T29" fmla="*/ 35 h 260"/>
                <a:gd name="T30" fmla="*/ 225 w 260"/>
                <a:gd name="T31" fmla="*/ 0 h 260"/>
                <a:gd name="T32" fmla="*/ 203 w 260"/>
                <a:gd name="T33" fmla="*/ 23 h 260"/>
                <a:gd name="T34" fmla="*/ 203 w 260"/>
                <a:gd name="T35" fmla="*/ 46 h 260"/>
                <a:gd name="T36" fmla="*/ 139 w 260"/>
                <a:gd name="T37" fmla="*/ 111 h 260"/>
                <a:gd name="T38" fmla="*/ 117 w 260"/>
                <a:gd name="T39" fmla="*/ 104 h 260"/>
                <a:gd name="T40" fmla="*/ 79 w 260"/>
                <a:gd name="T41" fmla="*/ 143 h 260"/>
                <a:gd name="T42" fmla="*/ 117 w 260"/>
                <a:gd name="T43" fmla="*/ 181 h 260"/>
                <a:gd name="T44" fmla="*/ 155 w 260"/>
                <a:gd name="T45" fmla="*/ 143 h 260"/>
                <a:gd name="T46" fmla="*/ 150 w 260"/>
                <a:gd name="T47" fmla="*/ 123 h 260"/>
                <a:gd name="T48" fmla="*/ 215 w 260"/>
                <a:gd name="T49" fmla="*/ 58 h 260"/>
                <a:gd name="T50" fmla="*/ 237 w 260"/>
                <a:gd name="T51" fmla="*/ 58 h 260"/>
                <a:gd name="T52" fmla="*/ 260 w 260"/>
                <a:gd name="T53" fmla="*/ 35 h 260"/>
                <a:gd name="T54" fmla="*/ 225 w 260"/>
                <a:gd name="T55" fmla="*/ 3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0" h="260">
                  <a:moveTo>
                    <a:pt x="184" y="106"/>
                  </a:moveTo>
                  <a:cubicBezTo>
                    <a:pt x="190" y="117"/>
                    <a:pt x="193" y="129"/>
                    <a:pt x="193" y="143"/>
                  </a:cubicBezTo>
                  <a:cubicBezTo>
                    <a:pt x="193" y="185"/>
                    <a:pt x="159" y="219"/>
                    <a:pt x="117" y="219"/>
                  </a:cubicBezTo>
                  <a:cubicBezTo>
                    <a:pt x="76" y="219"/>
                    <a:pt x="42" y="185"/>
                    <a:pt x="42" y="143"/>
                  </a:cubicBezTo>
                  <a:cubicBezTo>
                    <a:pt x="42" y="100"/>
                    <a:pt x="76" y="66"/>
                    <a:pt x="117" y="66"/>
                  </a:cubicBezTo>
                  <a:cubicBezTo>
                    <a:pt x="131" y="66"/>
                    <a:pt x="143" y="70"/>
                    <a:pt x="154" y="76"/>
                  </a:cubicBezTo>
                  <a:cubicBezTo>
                    <a:pt x="183" y="46"/>
                    <a:pt x="183" y="46"/>
                    <a:pt x="183" y="46"/>
                  </a:cubicBezTo>
                  <a:cubicBezTo>
                    <a:pt x="165" y="33"/>
                    <a:pt x="141" y="25"/>
                    <a:pt x="117" y="25"/>
                  </a:cubicBezTo>
                  <a:cubicBezTo>
                    <a:pt x="52" y="25"/>
                    <a:pt x="0" y="78"/>
                    <a:pt x="0" y="143"/>
                  </a:cubicBezTo>
                  <a:cubicBezTo>
                    <a:pt x="0" y="207"/>
                    <a:pt x="52" y="260"/>
                    <a:pt x="117" y="260"/>
                  </a:cubicBezTo>
                  <a:cubicBezTo>
                    <a:pt x="181" y="260"/>
                    <a:pt x="233" y="207"/>
                    <a:pt x="233" y="143"/>
                  </a:cubicBezTo>
                  <a:cubicBezTo>
                    <a:pt x="233" y="118"/>
                    <a:pt x="226" y="96"/>
                    <a:pt x="213" y="77"/>
                  </a:cubicBezTo>
                  <a:cubicBezTo>
                    <a:pt x="184" y="106"/>
                    <a:pt x="184" y="106"/>
                    <a:pt x="184" y="106"/>
                  </a:cubicBezTo>
                  <a:close/>
                  <a:moveTo>
                    <a:pt x="225" y="35"/>
                  </a:moveTo>
                  <a:cubicBezTo>
                    <a:pt x="225" y="35"/>
                    <a:pt x="225" y="35"/>
                    <a:pt x="225" y="35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3" y="46"/>
                    <a:pt x="203" y="46"/>
                    <a:pt x="203" y="46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3" y="106"/>
                    <a:pt x="125" y="104"/>
                    <a:pt x="117" y="104"/>
                  </a:cubicBezTo>
                  <a:cubicBezTo>
                    <a:pt x="96" y="104"/>
                    <a:pt x="79" y="121"/>
                    <a:pt x="79" y="143"/>
                  </a:cubicBezTo>
                  <a:cubicBezTo>
                    <a:pt x="79" y="164"/>
                    <a:pt x="96" y="181"/>
                    <a:pt x="117" y="181"/>
                  </a:cubicBezTo>
                  <a:cubicBezTo>
                    <a:pt x="138" y="181"/>
                    <a:pt x="155" y="164"/>
                    <a:pt x="155" y="143"/>
                  </a:cubicBezTo>
                  <a:cubicBezTo>
                    <a:pt x="155" y="136"/>
                    <a:pt x="154" y="129"/>
                    <a:pt x="150" y="123"/>
                  </a:cubicBezTo>
                  <a:cubicBezTo>
                    <a:pt x="215" y="58"/>
                    <a:pt x="215" y="58"/>
                    <a:pt x="215" y="58"/>
                  </a:cubicBezTo>
                  <a:cubicBezTo>
                    <a:pt x="237" y="58"/>
                    <a:pt x="237" y="58"/>
                    <a:pt x="237" y="58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25" y="35"/>
                    <a:pt x="225" y="35"/>
                    <a:pt x="2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24" name="Group 9"/>
            <p:cNvGrpSpPr/>
            <p:nvPr/>
          </p:nvGrpSpPr>
          <p:grpSpPr>
            <a:xfrm>
              <a:off x="5934963" y="3275460"/>
              <a:ext cx="1920779" cy="581698"/>
              <a:chOff x="8143473" y="4960982"/>
              <a:chExt cx="2561039" cy="775597"/>
            </a:xfrm>
          </p:grpSpPr>
          <p:sp>
            <p:nvSpPr>
              <p:cNvPr id="25" name="Rectangle 37"/>
              <p:cNvSpPr/>
              <p:nvPr/>
            </p:nvSpPr>
            <p:spPr>
              <a:xfrm>
                <a:off x="8143473" y="5182581"/>
                <a:ext cx="2561039" cy="553998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 fontScale="92500" lnSpcReduction="20000"/>
              </a:bodyPr>
              <a:lstStyle/>
              <a:p>
                <a:pPr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  <p:sp>
            <p:nvSpPr>
              <p:cNvPr id="26" name="TextBox 38"/>
              <p:cNvSpPr txBox="1">
                <a:spLocks/>
              </p:cNvSpPr>
              <p:nvPr/>
            </p:nvSpPr>
            <p:spPr bwMode="auto">
              <a:xfrm>
                <a:off x="8143473" y="4960982"/>
                <a:ext cx="2561039" cy="221599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144000" tIns="0" rIns="144000" bIns="0" anchor="t" anchorCtr="0">
                <a:normAutofit fontScale="77500" lnSpcReduction="20000"/>
                <a:sp3d/>
              </a:bodyPr>
              <a:lstStyle/>
              <a:p>
                <a:pPr latinLnBrk="0">
                  <a:buClr>
                    <a:prstClr val="white"/>
                  </a:buClr>
                  <a:defRPr/>
                </a:pPr>
                <a:r>
                  <a:rPr lang="zh-CN" altLang="en-US" sz="1600" b="1">
                    <a:solidFill>
                      <a:schemeClr val="bg1">
                        <a:lumMod val="50000"/>
                      </a:schemeClr>
                    </a:solidFill>
                  </a:rPr>
                  <a:t>标题文本预设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753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"/>
          <p:cNvGrpSpPr/>
          <p:nvPr/>
        </p:nvGrpSpPr>
        <p:grpSpPr>
          <a:xfrm>
            <a:off x="1962151" y="2364933"/>
            <a:ext cx="2365605" cy="641426"/>
            <a:chOff x="1127448" y="2437206"/>
            <a:chExt cx="2746359" cy="855235"/>
          </a:xfrm>
        </p:grpSpPr>
        <p:sp>
          <p:nvSpPr>
            <p:cNvPr id="3" name="TextBox 14"/>
            <p:cNvSpPr txBox="1"/>
            <p:nvPr/>
          </p:nvSpPr>
          <p:spPr>
            <a:xfrm>
              <a:off x="1127448" y="2669193"/>
              <a:ext cx="2746359" cy="623248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 fontScale="925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 （建议使用主题</a:t>
              </a:r>
              <a:b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</a:rPr>
                <a:t>字体）。如需更改请在（设置形状格式）菜单下</a:t>
              </a:r>
              <a:b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bg1">
                      <a:lumMod val="50000"/>
                    </a:schemeClr>
                  </a:solidFill>
                </a:rPr>
                <a:t>（文本选项）中调整</a:t>
              </a:r>
            </a:p>
          </p:txBody>
        </p:sp>
        <p:sp>
          <p:nvSpPr>
            <p:cNvPr id="4" name="Rectangle 1"/>
            <p:cNvSpPr/>
            <p:nvPr/>
          </p:nvSpPr>
          <p:spPr>
            <a:xfrm>
              <a:off x="1127448" y="2437206"/>
              <a:ext cx="2746359" cy="244362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 algn="r"/>
              <a:r>
                <a:rPr lang="zh-CN" altLang="en-US" sz="1200" b="1">
                  <a:solidFill>
                    <a:schemeClr val="bg1">
                      <a:lumMod val="50000"/>
                    </a:schemeClr>
                  </a:solidFill>
                </a:rPr>
                <a:t> 标题文本预设 </a:t>
              </a:r>
            </a:p>
          </p:txBody>
        </p:sp>
      </p:grpSp>
      <p:grpSp>
        <p:nvGrpSpPr>
          <p:cNvPr id="5" name="Group 13"/>
          <p:cNvGrpSpPr/>
          <p:nvPr/>
        </p:nvGrpSpPr>
        <p:grpSpPr>
          <a:xfrm>
            <a:off x="1962150" y="3813153"/>
            <a:ext cx="2374900" cy="641426"/>
            <a:chOff x="1139841" y="4368166"/>
            <a:chExt cx="2746359" cy="855235"/>
          </a:xfrm>
        </p:grpSpPr>
        <p:sp>
          <p:nvSpPr>
            <p:cNvPr id="6" name="TextBox 17"/>
            <p:cNvSpPr txBox="1"/>
            <p:nvPr/>
          </p:nvSpPr>
          <p:spPr>
            <a:xfrm>
              <a:off x="1139841" y="4600153"/>
              <a:ext cx="2746359" cy="623248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 fontScale="925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 （建议使用主题</a:t>
              </a:r>
              <a:b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  <a:t>字体）。如需更改请在（设置形状格式）菜单下</a:t>
              </a:r>
              <a:b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  <a:t>（文本选项）中调整</a:t>
              </a:r>
            </a:p>
          </p:txBody>
        </p:sp>
        <p:sp>
          <p:nvSpPr>
            <p:cNvPr id="7" name="Rectangle 18"/>
            <p:cNvSpPr/>
            <p:nvPr/>
          </p:nvSpPr>
          <p:spPr>
            <a:xfrm>
              <a:off x="1139841" y="4368166"/>
              <a:ext cx="2746359" cy="244362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 algn="r"/>
              <a:r>
                <a:rPr lang="zh-CN" altLang="en-US" sz="1200" b="1">
                  <a:solidFill>
                    <a:schemeClr val="bg1">
                      <a:lumMod val="50000"/>
                    </a:schemeClr>
                  </a:solidFill>
                </a:rPr>
                <a:t> 标题文本预设 </a:t>
              </a:r>
            </a:p>
          </p:txBody>
        </p:sp>
      </p:grpSp>
      <p:grpSp>
        <p:nvGrpSpPr>
          <p:cNvPr id="8" name="Group 25"/>
          <p:cNvGrpSpPr/>
          <p:nvPr/>
        </p:nvGrpSpPr>
        <p:grpSpPr>
          <a:xfrm>
            <a:off x="7651751" y="2364933"/>
            <a:ext cx="2375296" cy="641426"/>
            <a:chOff x="8305802" y="2437206"/>
            <a:chExt cx="2746359" cy="855235"/>
          </a:xfrm>
        </p:grpSpPr>
        <p:sp>
          <p:nvSpPr>
            <p:cNvPr id="9" name="TextBox 19"/>
            <p:cNvSpPr txBox="1"/>
            <p:nvPr/>
          </p:nvSpPr>
          <p:spPr>
            <a:xfrm>
              <a:off x="8305802" y="2669193"/>
              <a:ext cx="2746359" cy="623248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 （建议使用主题</a:t>
              </a:r>
              <a:b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  <a:t>字体）。如需更改请在（设置形状格式）菜单下</a:t>
              </a:r>
              <a:b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  <a:t>（文本选项）中调整</a:t>
              </a:r>
            </a:p>
          </p:txBody>
        </p:sp>
        <p:sp>
          <p:nvSpPr>
            <p:cNvPr id="10" name="Rectangle 20"/>
            <p:cNvSpPr/>
            <p:nvPr/>
          </p:nvSpPr>
          <p:spPr>
            <a:xfrm>
              <a:off x="8305802" y="2437206"/>
              <a:ext cx="2746359" cy="244362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r>
                <a:rPr lang="zh-CN" altLang="en-US" sz="1200" b="1">
                  <a:solidFill>
                    <a:schemeClr val="bg1">
                      <a:lumMod val="50000"/>
                    </a:schemeClr>
                  </a:solidFill>
                </a:rPr>
                <a:t> 标题文本预设 </a:t>
              </a:r>
            </a:p>
          </p:txBody>
        </p:sp>
      </p:grpSp>
      <p:grpSp>
        <p:nvGrpSpPr>
          <p:cNvPr id="11" name="Group 26"/>
          <p:cNvGrpSpPr/>
          <p:nvPr/>
        </p:nvGrpSpPr>
        <p:grpSpPr>
          <a:xfrm>
            <a:off x="7651751" y="3813153"/>
            <a:ext cx="2376797" cy="641426"/>
            <a:chOff x="8305802" y="4368166"/>
            <a:chExt cx="2746359" cy="855235"/>
          </a:xfrm>
        </p:grpSpPr>
        <p:sp>
          <p:nvSpPr>
            <p:cNvPr id="12" name="TextBox 21"/>
            <p:cNvSpPr txBox="1"/>
            <p:nvPr/>
          </p:nvSpPr>
          <p:spPr>
            <a:xfrm>
              <a:off x="8305802" y="4600153"/>
              <a:ext cx="2746359" cy="623248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 （建议使用主题</a:t>
              </a:r>
              <a:b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  <a:t>字体）。如需更改请在（设置形状格式）菜单下</a:t>
              </a:r>
              <a:b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900">
                  <a:solidFill>
                    <a:schemeClr val="bg1">
                      <a:lumMod val="50000"/>
                    </a:schemeClr>
                  </a:solidFill>
                </a:rPr>
                <a:t>（文本选项）中调整</a:t>
              </a:r>
            </a:p>
          </p:txBody>
        </p:sp>
        <p:sp>
          <p:nvSpPr>
            <p:cNvPr id="13" name="Rectangle 22"/>
            <p:cNvSpPr/>
            <p:nvPr/>
          </p:nvSpPr>
          <p:spPr>
            <a:xfrm>
              <a:off x="8305802" y="4368166"/>
              <a:ext cx="2746359" cy="244362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r>
                <a:rPr lang="zh-CN" altLang="en-US" sz="1200" b="1">
                  <a:solidFill>
                    <a:schemeClr val="bg1">
                      <a:lumMod val="50000"/>
                    </a:schemeClr>
                  </a:solidFill>
                </a:rPr>
                <a:t> 标题文本预设 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338381" y="1995063"/>
            <a:ext cx="3312039" cy="2815262"/>
            <a:chOff x="2915981" y="1458034"/>
            <a:chExt cx="3312039" cy="2815262"/>
          </a:xfrm>
        </p:grpSpPr>
        <p:sp>
          <p:nvSpPr>
            <p:cNvPr id="15" name="Freeform: Shape 3"/>
            <p:cNvSpPr/>
            <p:nvPr/>
          </p:nvSpPr>
          <p:spPr>
            <a:xfrm>
              <a:off x="4582287" y="1458034"/>
              <a:ext cx="1397345" cy="1397343"/>
            </a:xfrm>
            <a:custGeom>
              <a:avLst/>
              <a:gdLst>
                <a:gd name="connsiteX0" fmla="*/ 0 w 1863126"/>
                <a:gd name="connsiteY0" fmla="*/ 0 h 1863124"/>
                <a:gd name="connsiteX1" fmla="*/ 178252 w 1863126"/>
                <a:gd name="connsiteY1" fmla="*/ 9000 h 1863124"/>
                <a:gd name="connsiteX2" fmla="*/ 1854125 w 1863126"/>
                <a:gd name="connsiteY2" fmla="*/ 1684873 h 1863124"/>
                <a:gd name="connsiteX3" fmla="*/ 1863126 w 1863126"/>
                <a:gd name="connsiteY3" fmla="*/ 1863124 h 1863124"/>
                <a:gd name="connsiteX4" fmla="*/ 1406884 w 1863126"/>
                <a:gd name="connsiteY4" fmla="*/ 1863124 h 1863124"/>
                <a:gd name="connsiteX5" fmla="*/ 1400238 w 1863126"/>
                <a:gd name="connsiteY5" fmla="*/ 1731521 h 1863124"/>
                <a:gd name="connsiteX6" fmla="*/ 131603 w 1863126"/>
                <a:gd name="connsiteY6" fmla="*/ 462886 h 1863124"/>
                <a:gd name="connsiteX7" fmla="*/ 0 w 1863126"/>
                <a:gd name="connsiteY7" fmla="*/ 456241 h 1863124"/>
                <a:gd name="connsiteX8" fmla="*/ 0 w 1863126"/>
                <a:gd name="connsiteY8" fmla="*/ 0 h 186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126" h="1863124">
                  <a:moveTo>
                    <a:pt x="0" y="0"/>
                  </a:moveTo>
                  <a:lnTo>
                    <a:pt x="178252" y="9000"/>
                  </a:lnTo>
                  <a:cubicBezTo>
                    <a:pt x="1061892" y="98739"/>
                    <a:pt x="1764386" y="801233"/>
                    <a:pt x="1854125" y="1684873"/>
                  </a:cubicBezTo>
                  <a:lnTo>
                    <a:pt x="1863126" y="1863124"/>
                  </a:lnTo>
                  <a:lnTo>
                    <a:pt x="1406884" y="1863124"/>
                  </a:lnTo>
                  <a:lnTo>
                    <a:pt x="1400238" y="1731521"/>
                  </a:lnTo>
                  <a:cubicBezTo>
                    <a:pt x="1332306" y="1062606"/>
                    <a:pt x="800519" y="530818"/>
                    <a:pt x="131603" y="462886"/>
                  </a:cubicBezTo>
                  <a:lnTo>
                    <a:pt x="0" y="456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8C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" name="Freeform: Shape 4"/>
            <p:cNvSpPr/>
            <p:nvPr/>
          </p:nvSpPr>
          <p:spPr>
            <a:xfrm>
              <a:off x="3164370" y="1458034"/>
              <a:ext cx="1397343" cy="1397343"/>
            </a:xfrm>
            <a:custGeom>
              <a:avLst/>
              <a:gdLst>
                <a:gd name="connsiteX0" fmla="*/ 1863124 w 1863124"/>
                <a:gd name="connsiteY0" fmla="*/ 0 h 1863124"/>
                <a:gd name="connsiteX1" fmla="*/ 1863124 w 1863124"/>
                <a:gd name="connsiteY1" fmla="*/ 456241 h 1863124"/>
                <a:gd name="connsiteX2" fmla="*/ 1731521 w 1863124"/>
                <a:gd name="connsiteY2" fmla="*/ 462886 h 1863124"/>
                <a:gd name="connsiteX3" fmla="*/ 462886 w 1863124"/>
                <a:gd name="connsiteY3" fmla="*/ 1731521 h 1863124"/>
                <a:gd name="connsiteX4" fmla="*/ 456240 w 1863124"/>
                <a:gd name="connsiteY4" fmla="*/ 1863124 h 1863124"/>
                <a:gd name="connsiteX5" fmla="*/ 0 w 1863124"/>
                <a:gd name="connsiteY5" fmla="*/ 1863124 h 1863124"/>
                <a:gd name="connsiteX6" fmla="*/ 9001 w 1863124"/>
                <a:gd name="connsiteY6" fmla="*/ 1684873 h 1863124"/>
                <a:gd name="connsiteX7" fmla="*/ 1684874 w 1863124"/>
                <a:gd name="connsiteY7" fmla="*/ 9000 h 1863124"/>
                <a:gd name="connsiteX8" fmla="*/ 1863124 w 1863124"/>
                <a:gd name="connsiteY8" fmla="*/ 0 h 186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124" h="1863124">
                  <a:moveTo>
                    <a:pt x="1863124" y="0"/>
                  </a:moveTo>
                  <a:lnTo>
                    <a:pt x="1863124" y="456241"/>
                  </a:lnTo>
                  <a:lnTo>
                    <a:pt x="1731521" y="462886"/>
                  </a:lnTo>
                  <a:cubicBezTo>
                    <a:pt x="1062605" y="530818"/>
                    <a:pt x="530818" y="1062606"/>
                    <a:pt x="462886" y="1731521"/>
                  </a:cubicBezTo>
                  <a:lnTo>
                    <a:pt x="456240" y="1863124"/>
                  </a:lnTo>
                  <a:lnTo>
                    <a:pt x="0" y="1863124"/>
                  </a:lnTo>
                  <a:lnTo>
                    <a:pt x="9001" y="1684873"/>
                  </a:lnTo>
                  <a:cubicBezTo>
                    <a:pt x="98740" y="801233"/>
                    <a:pt x="801234" y="98739"/>
                    <a:pt x="1684874" y="9000"/>
                  </a:cubicBezTo>
                  <a:lnTo>
                    <a:pt x="1863124" y="0"/>
                  </a:lnTo>
                  <a:close/>
                </a:path>
              </a:pathLst>
            </a:custGeom>
            <a:solidFill>
              <a:srgbClr val="C2CC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" name="Freeform: Shape 5"/>
            <p:cNvSpPr/>
            <p:nvPr/>
          </p:nvSpPr>
          <p:spPr>
            <a:xfrm>
              <a:off x="3164370" y="2875952"/>
              <a:ext cx="1397343" cy="1397344"/>
            </a:xfrm>
            <a:custGeom>
              <a:avLst/>
              <a:gdLst>
                <a:gd name="connsiteX0" fmla="*/ 0 w 1863124"/>
                <a:gd name="connsiteY0" fmla="*/ 0 h 1863125"/>
                <a:gd name="connsiteX1" fmla="*/ 456240 w 1863124"/>
                <a:gd name="connsiteY1" fmla="*/ 0 h 1863125"/>
                <a:gd name="connsiteX2" fmla="*/ 462886 w 1863124"/>
                <a:gd name="connsiteY2" fmla="*/ 131603 h 1863125"/>
                <a:gd name="connsiteX3" fmla="*/ 1731521 w 1863124"/>
                <a:gd name="connsiteY3" fmla="*/ 1400238 h 1863125"/>
                <a:gd name="connsiteX4" fmla="*/ 1863124 w 1863124"/>
                <a:gd name="connsiteY4" fmla="*/ 1406884 h 1863125"/>
                <a:gd name="connsiteX5" fmla="*/ 1863124 w 1863124"/>
                <a:gd name="connsiteY5" fmla="*/ 1863125 h 1863125"/>
                <a:gd name="connsiteX6" fmla="*/ 1684874 w 1863124"/>
                <a:gd name="connsiteY6" fmla="*/ 1854124 h 1863125"/>
                <a:gd name="connsiteX7" fmla="*/ 9001 w 1863124"/>
                <a:gd name="connsiteY7" fmla="*/ 178251 h 1863125"/>
                <a:gd name="connsiteX8" fmla="*/ 0 w 1863124"/>
                <a:gd name="connsiteY8" fmla="*/ 0 h 186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124" h="1863125">
                  <a:moveTo>
                    <a:pt x="0" y="0"/>
                  </a:moveTo>
                  <a:lnTo>
                    <a:pt x="456240" y="0"/>
                  </a:lnTo>
                  <a:lnTo>
                    <a:pt x="462886" y="131603"/>
                  </a:lnTo>
                  <a:cubicBezTo>
                    <a:pt x="530818" y="800519"/>
                    <a:pt x="1062605" y="1332306"/>
                    <a:pt x="1731521" y="1400238"/>
                  </a:cubicBezTo>
                  <a:lnTo>
                    <a:pt x="1863124" y="1406884"/>
                  </a:lnTo>
                  <a:lnTo>
                    <a:pt x="1863124" y="1863125"/>
                  </a:lnTo>
                  <a:lnTo>
                    <a:pt x="1684874" y="1854124"/>
                  </a:lnTo>
                  <a:cubicBezTo>
                    <a:pt x="801234" y="1764385"/>
                    <a:pt x="98740" y="1061891"/>
                    <a:pt x="9001" y="17825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2AE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" name="Freeform: Shape 6"/>
            <p:cNvSpPr/>
            <p:nvPr/>
          </p:nvSpPr>
          <p:spPr>
            <a:xfrm>
              <a:off x="4582287" y="2875952"/>
              <a:ext cx="1397345" cy="1397344"/>
            </a:xfrm>
            <a:custGeom>
              <a:avLst/>
              <a:gdLst>
                <a:gd name="connsiteX0" fmla="*/ 1406884 w 1863126"/>
                <a:gd name="connsiteY0" fmla="*/ 0 h 1863125"/>
                <a:gd name="connsiteX1" fmla="*/ 1863126 w 1863126"/>
                <a:gd name="connsiteY1" fmla="*/ 0 h 1863125"/>
                <a:gd name="connsiteX2" fmla="*/ 1854125 w 1863126"/>
                <a:gd name="connsiteY2" fmla="*/ 178251 h 1863125"/>
                <a:gd name="connsiteX3" fmla="*/ 178252 w 1863126"/>
                <a:gd name="connsiteY3" fmla="*/ 1854124 h 1863125"/>
                <a:gd name="connsiteX4" fmla="*/ 0 w 1863126"/>
                <a:gd name="connsiteY4" fmla="*/ 1863125 h 1863125"/>
                <a:gd name="connsiteX5" fmla="*/ 0 w 1863126"/>
                <a:gd name="connsiteY5" fmla="*/ 1406884 h 1863125"/>
                <a:gd name="connsiteX6" fmla="*/ 131603 w 1863126"/>
                <a:gd name="connsiteY6" fmla="*/ 1400238 h 1863125"/>
                <a:gd name="connsiteX7" fmla="*/ 1400238 w 1863126"/>
                <a:gd name="connsiteY7" fmla="*/ 131603 h 1863125"/>
                <a:gd name="connsiteX8" fmla="*/ 1406884 w 1863126"/>
                <a:gd name="connsiteY8" fmla="*/ 0 h 186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126" h="1863125">
                  <a:moveTo>
                    <a:pt x="1406884" y="0"/>
                  </a:moveTo>
                  <a:lnTo>
                    <a:pt x="1863126" y="0"/>
                  </a:lnTo>
                  <a:lnTo>
                    <a:pt x="1854125" y="178251"/>
                  </a:lnTo>
                  <a:cubicBezTo>
                    <a:pt x="1764386" y="1061891"/>
                    <a:pt x="1061892" y="1764385"/>
                    <a:pt x="178252" y="1854124"/>
                  </a:cubicBezTo>
                  <a:lnTo>
                    <a:pt x="0" y="1863125"/>
                  </a:lnTo>
                  <a:lnTo>
                    <a:pt x="0" y="1406884"/>
                  </a:lnTo>
                  <a:lnTo>
                    <a:pt x="131603" y="1400238"/>
                  </a:lnTo>
                  <a:cubicBezTo>
                    <a:pt x="800519" y="1332306"/>
                    <a:pt x="1332306" y="800519"/>
                    <a:pt x="1400238" y="131603"/>
                  </a:cubicBezTo>
                  <a:lnTo>
                    <a:pt x="1406884" y="0"/>
                  </a:lnTo>
                  <a:close/>
                </a:path>
              </a:pathLst>
            </a:custGeom>
            <a:solidFill>
              <a:srgbClr val="DDDB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9" name="Rectangle: Rounded Corners 7"/>
            <p:cNvSpPr/>
            <p:nvPr/>
          </p:nvSpPr>
          <p:spPr>
            <a:xfrm>
              <a:off x="5899887" y="2527244"/>
              <a:ext cx="328133" cy="328133"/>
            </a:xfrm>
            <a:prstGeom prst="roundRect">
              <a:avLst/>
            </a:prstGeom>
            <a:solidFill>
              <a:srgbClr val="CD8C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0" name="Rectangle: Rounded Corners 8"/>
            <p:cNvSpPr/>
            <p:nvPr/>
          </p:nvSpPr>
          <p:spPr>
            <a:xfrm>
              <a:off x="5899887" y="2875952"/>
              <a:ext cx="328133" cy="328133"/>
            </a:xfrm>
            <a:prstGeom prst="roundRect">
              <a:avLst/>
            </a:prstGeom>
            <a:solidFill>
              <a:srgbClr val="DDDB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Rectangle: Rounded Corners 9"/>
            <p:cNvSpPr/>
            <p:nvPr/>
          </p:nvSpPr>
          <p:spPr>
            <a:xfrm>
              <a:off x="2915981" y="2875952"/>
              <a:ext cx="328133" cy="328133"/>
            </a:xfrm>
            <a:prstGeom prst="roundRect">
              <a:avLst/>
            </a:prstGeom>
            <a:solidFill>
              <a:srgbClr val="C2AE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" name="Rectangle: Rounded Corners 10"/>
            <p:cNvSpPr/>
            <p:nvPr/>
          </p:nvSpPr>
          <p:spPr>
            <a:xfrm>
              <a:off x="2915981" y="2527243"/>
              <a:ext cx="328133" cy="328133"/>
            </a:xfrm>
            <a:prstGeom prst="roundRect">
              <a:avLst/>
            </a:prstGeom>
            <a:solidFill>
              <a:srgbClr val="C2CC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23" name="Group 28"/>
            <p:cNvGrpSpPr/>
            <p:nvPr/>
          </p:nvGrpSpPr>
          <p:grpSpPr>
            <a:xfrm>
              <a:off x="3607096" y="2423733"/>
              <a:ext cx="1929809" cy="779060"/>
              <a:chOff x="4809461" y="3026149"/>
              <a:chExt cx="2573079" cy="1038746"/>
            </a:xfrm>
          </p:grpSpPr>
          <p:sp>
            <p:nvSpPr>
              <p:cNvPr id="24" name="TextBox 11"/>
              <p:cNvSpPr txBox="1"/>
              <p:nvPr/>
            </p:nvSpPr>
            <p:spPr>
              <a:xfrm>
                <a:off x="4809461" y="3441647"/>
                <a:ext cx="2573079" cy="62324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1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1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1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  <p:sp>
            <p:nvSpPr>
              <p:cNvPr id="25" name="Rectangle 23"/>
              <p:cNvSpPr/>
              <p:nvPr/>
            </p:nvSpPr>
            <p:spPr>
              <a:xfrm>
                <a:off x="4809461" y="3026149"/>
                <a:ext cx="2573079" cy="415498"/>
              </a:xfrm>
              <a:prstGeom prst="rect">
                <a:avLst/>
              </a:prstGeom>
            </p:spPr>
            <p:txBody>
              <a:bodyPr wrap="square" lIns="0" tIns="0" rIns="0" bIns="0" anchor="ctr" anchorCtr="1">
                <a:normAutofit/>
              </a:bodyPr>
              <a:lstStyle/>
              <a:p>
                <a:pPr algn="ctr"/>
                <a:r>
                  <a:rPr lang="zh-CN" altLang="en-US" b="1">
                    <a:solidFill>
                      <a:schemeClr val="bg1">
                        <a:lumMod val="50000"/>
                      </a:schemeClr>
                    </a:solidFill>
                  </a:rPr>
                  <a:t> 标题文本预设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7911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67936" y="2602613"/>
            <a:ext cx="6315851" cy="2924611"/>
            <a:chOff x="709099" y="2101340"/>
            <a:chExt cx="8421134" cy="3899481"/>
          </a:xfrm>
        </p:grpSpPr>
        <p:sp>
          <p:nvSpPr>
            <p:cNvPr id="3" name="矩形 2"/>
            <p:cNvSpPr/>
            <p:nvPr/>
          </p:nvSpPr>
          <p:spPr>
            <a:xfrm>
              <a:off x="3044155" y="5009374"/>
              <a:ext cx="2441821" cy="99144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</a:t>
              </a:r>
              <a:br>
                <a:rPr lang="zh-CN" altLang="en-US" sz="12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1200">
                  <a:solidFill>
                    <a:schemeClr val="bg1">
                      <a:lumMod val="50000"/>
                    </a:schemeClr>
                  </a:solidFill>
                </a:rPr>
                <a:t>（建议使用主题字体）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3172859" y="4623102"/>
              <a:ext cx="2453724" cy="255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676508" y="5009374"/>
              <a:ext cx="2441821" cy="99144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</a:t>
              </a:r>
              <a:br>
                <a:rPr lang="zh-CN" altLang="en-US" sz="12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1200">
                  <a:solidFill>
                    <a:schemeClr val="bg1">
                      <a:lumMod val="5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6" name="矩形 5"/>
            <p:cNvSpPr/>
            <p:nvPr/>
          </p:nvSpPr>
          <p:spPr>
            <a:xfrm>
              <a:off x="6676509" y="4623102"/>
              <a:ext cx="2453724" cy="255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09099" y="2487613"/>
              <a:ext cx="2441821" cy="99144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</a:t>
              </a:r>
              <a:b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837803" y="2101340"/>
              <a:ext cx="2453724" cy="255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r"/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915358" y="2097950"/>
            <a:ext cx="1841197" cy="918536"/>
            <a:chOff x="8372328" y="1428456"/>
            <a:chExt cx="2454929" cy="1224715"/>
          </a:xfrm>
        </p:grpSpPr>
        <p:sp>
          <p:nvSpPr>
            <p:cNvPr id="10" name="矩形 9"/>
            <p:cNvSpPr/>
            <p:nvPr/>
          </p:nvSpPr>
          <p:spPr>
            <a:xfrm>
              <a:off x="8372328" y="1759375"/>
              <a:ext cx="2454929" cy="89379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</a:t>
              </a:r>
              <a:br>
                <a:rPr lang="zh-CN" altLang="en-US" sz="12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1200">
                  <a:solidFill>
                    <a:schemeClr val="bg1">
                      <a:lumMod val="50000"/>
                    </a:schemeClr>
                  </a:solidFill>
                </a:rPr>
                <a:t>（建议使用主题字体）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373429" y="1428456"/>
              <a:ext cx="2453724" cy="255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2" name="椭圆 11"/>
          <p:cNvSpPr/>
          <p:nvPr/>
        </p:nvSpPr>
        <p:spPr>
          <a:xfrm>
            <a:off x="2853080" y="3654442"/>
            <a:ext cx="667548" cy="667548"/>
          </a:xfrm>
          <a:prstGeom prst="ellipse">
            <a:avLst/>
          </a:prstGeom>
          <a:solidFill>
            <a:srgbClr val="CD8C75"/>
          </a:solidFill>
          <a:ln w="9525">
            <a:solidFill>
              <a:schemeClr val="bg1">
                <a:lumMod val="85000"/>
              </a:schemeClr>
            </a:solidFill>
            <a:miter lim="400000"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" name="任意多边形: 形状 12"/>
          <p:cNvSpPr/>
          <p:nvPr/>
        </p:nvSpPr>
        <p:spPr>
          <a:xfrm>
            <a:off x="3064077" y="3779560"/>
            <a:ext cx="245553" cy="418423"/>
          </a:xfrm>
          <a:custGeom>
            <a:avLst/>
            <a:gdLst>
              <a:gd name="connsiteX0" fmla="*/ 99219 w 198438"/>
              <a:gd name="connsiteY0" fmla="*/ 288925 h 338138"/>
              <a:gd name="connsiteX1" fmla="*/ 84137 w 198438"/>
              <a:gd name="connsiteY1" fmla="*/ 302419 h 338138"/>
              <a:gd name="connsiteX2" fmla="*/ 99219 w 198438"/>
              <a:gd name="connsiteY2" fmla="*/ 315913 h 338138"/>
              <a:gd name="connsiteX3" fmla="*/ 114301 w 198438"/>
              <a:gd name="connsiteY3" fmla="*/ 302419 h 338138"/>
              <a:gd name="connsiteX4" fmla="*/ 99219 w 198438"/>
              <a:gd name="connsiteY4" fmla="*/ 288925 h 338138"/>
              <a:gd name="connsiteX5" fmla="*/ 14287 w 198438"/>
              <a:gd name="connsiteY5" fmla="*/ 69850 h 338138"/>
              <a:gd name="connsiteX6" fmla="*/ 14287 w 198438"/>
              <a:gd name="connsiteY6" fmla="*/ 268288 h 338138"/>
              <a:gd name="connsiteX7" fmla="*/ 184150 w 198438"/>
              <a:gd name="connsiteY7" fmla="*/ 268288 h 338138"/>
              <a:gd name="connsiteX8" fmla="*/ 184150 w 198438"/>
              <a:gd name="connsiteY8" fmla="*/ 69850 h 338138"/>
              <a:gd name="connsiteX9" fmla="*/ 63723 w 198438"/>
              <a:gd name="connsiteY9" fmla="*/ 28575 h 338138"/>
              <a:gd name="connsiteX10" fmla="*/ 57150 w 198438"/>
              <a:gd name="connsiteY10" fmla="*/ 36368 h 338138"/>
              <a:gd name="connsiteX11" fmla="*/ 63723 w 198438"/>
              <a:gd name="connsiteY11" fmla="*/ 42863 h 338138"/>
              <a:gd name="connsiteX12" fmla="*/ 134715 w 198438"/>
              <a:gd name="connsiteY12" fmla="*/ 42863 h 338138"/>
              <a:gd name="connsiteX13" fmla="*/ 141288 w 198438"/>
              <a:gd name="connsiteY13" fmla="*/ 36368 h 338138"/>
              <a:gd name="connsiteX14" fmla="*/ 134715 w 198438"/>
              <a:gd name="connsiteY14" fmla="*/ 28575 h 338138"/>
              <a:gd name="connsiteX15" fmla="*/ 63723 w 198438"/>
              <a:gd name="connsiteY15" fmla="*/ 28575 h 338138"/>
              <a:gd name="connsiteX16" fmla="*/ 35719 w 198438"/>
              <a:gd name="connsiteY16" fmla="*/ 0 h 338138"/>
              <a:gd name="connsiteX17" fmla="*/ 162719 w 198438"/>
              <a:gd name="connsiteY17" fmla="*/ 0 h 338138"/>
              <a:gd name="connsiteX18" fmla="*/ 198438 w 198438"/>
              <a:gd name="connsiteY18" fmla="*/ 35663 h 338138"/>
              <a:gd name="connsiteX19" fmla="*/ 198438 w 198438"/>
              <a:gd name="connsiteY19" fmla="*/ 302475 h 338138"/>
              <a:gd name="connsiteX20" fmla="*/ 162719 w 198438"/>
              <a:gd name="connsiteY20" fmla="*/ 338138 h 338138"/>
              <a:gd name="connsiteX21" fmla="*/ 35719 w 198438"/>
              <a:gd name="connsiteY21" fmla="*/ 338138 h 338138"/>
              <a:gd name="connsiteX22" fmla="*/ 0 w 198438"/>
              <a:gd name="connsiteY22" fmla="*/ 302475 h 338138"/>
              <a:gd name="connsiteX23" fmla="*/ 0 w 198438"/>
              <a:gd name="connsiteY23" fmla="*/ 35663 h 338138"/>
              <a:gd name="connsiteX24" fmla="*/ 35719 w 198438"/>
              <a:gd name="connsiteY24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98438" h="338138">
                <a:moveTo>
                  <a:pt x="99219" y="288925"/>
                </a:moveTo>
                <a:cubicBezTo>
                  <a:pt x="90889" y="288925"/>
                  <a:pt x="84137" y="294966"/>
                  <a:pt x="84137" y="302419"/>
                </a:cubicBezTo>
                <a:cubicBezTo>
                  <a:pt x="84137" y="309872"/>
                  <a:pt x="90889" y="315913"/>
                  <a:pt x="99219" y="315913"/>
                </a:cubicBezTo>
                <a:cubicBezTo>
                  <a:pt x="107549" y="315913"/>
                  <a:pt x="114301" y="309872"/>
                  <a:pt x="114301" y="302419"/>
                </a:cubicBezTo>
                <a:cubicBezTo>
                  <a:pt x="114301" y="294966"/>
                  <a:pt x="107549" y="288925"/>
                  <a:pt x="99219" y="288925"/>
                </a:cubicBezTo>
                <a:close/>
                <a:moveTo>
                  <a:pt x="14287" y="69850"/>
                </a:moveTo>
                <a:lnTo>
                  <a:pt x="14287" y="268288"/>
                </a:lnTo>
                <a:lnTo>
                  <a:pt x="184150" y="268288"/>
                </a:lnTo>
                <a:lnTo>
                  <a:pt x="184150" y="69850"/>
                </a:lnTo>
                <a:close/>
                <a:moveTo>
                  <a:pt x="63723" y="28575"/>
                </a:moveTo>
                <a:cubicBezTo>
                  <a:pt x="59779" y="28575"/>
                  <a:pt x="57150" y="32472"/>
                  <a:pt x="57150" y="36368"/>
                </a:cubicBezTo>
                <a:cubicBezTo>
                  <a:pt x="57150" y="40265"/>
                  <a:pt x="59779" y="42863"/>
                  <a:pt x="63723" y="42863"/>
                </a:cubicBezTo>
                <a:cubicBezTo>
                  <a:pt x="63723" y="42863"/>
                  <a:pt x="63723" y="42863"/>
                  <a:pt x="134715" y="42863"/>
                </a:cubicBezTo>
                <a:cubicBezTo>
                  <a:pt x="138659" y="42863"/>
                  <a:pt x="141288" y="40265"/>
                  <a:pt x="141288" y="36368"/>
                </a:cubicBezTo>
                <a:cubicBezTo>
                  <a:pt x="141288" y="32472"/>
                  <a:pt x="138659" y="28575"/>
                  <a:pt x="134715" y="28575"/>
                </a:cubicBezTo>
                <a:cubicBezTo>
                  <a:pt x="134715" y="28575"/>
                  <a:pt x="134715" y="28575"/>
                  <a:pt x="63723" y="28575"/>
                </a:cubicBezTo>
                <a:close/>
                <a:moveTo>
                  <a:pt x="35719" y="0"/>
                </a:moveTo>
                <a:cubicBezTo>
                  <a:pt x="35719" y="0"/>
                  <a:pt x="35719" y="0"/>
                  <a:pt x="162719" y="0"/>
                </a:cubicBezTo>
                <a:cubicBezTo>
                  <a:pt x="182563" y="0"/>
                  <a:pt x="198438" y="15850"/>
                  <a:pt x="198438" y="35663"/>
                </a:cubicBezTo>
                <a:cubicBezTo>
                  <a:pt x="198438" y="35663"/>
                  <a:pt x="198438" y="35663"/>
                  <a:pt x="198438" y="302475"/>
                </a:cubicBezTo>
                <a:cubicBezTo>
                  <a:pt x="198438" y="322288"/>
                  <a:pt x="182563" y="338138"/>
                  <a:pt x="162719" y="338138"/>
                </a:cubicBezTo>
                <a:cubicBezTo>
                  <a:pt x="162719" y="338138"/>
                  <a:pt x="162719" y="338138"/>
                  <a:pt x="35719" y="338138"/>
                </a:cubicBezTo>
                <a:cubicBezTo>
                  <a:pt x="15875" y="338138"/>
                  <a:pt x="0" y="322288"/>
                  <a:pt x="0" y="302475"/>
                </a:cubicBezTo>
                <a:cubicBezTo>
                  <a:pt x="0" y="302475"/>
                  <a:pt x="0" y="302475"/>
                  <a:pt x="0" y="35663"/>
                </a:cubicBezTo>
                <a:cubicBezTo>
                  <a:pt x="0" y="15850"/>
                  <a:pt x="15875" y="0"/>
                  <a:pt x="35719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miter lim="400000"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14" name="组合 13"/>
          <p:cNvGrpSpPr/>
          <p:nvPr/>
        </p:nvGrpSpPr>
        <p:grpSpPr>
          <a:xfrm>
            <a:off x="4190547" y="2113193"/>
            <a:ext cx="4089305" cy="2258386"/>
            <a:chOff x="2724604" y="1184279"/>
            <a:chExt cx="4089305" cy="2258386"/>
          </a:xfrm>
        </p:grpSpPr>
        <p:sp>
          <p:nvSpPr>
            <p:cNvPr id="15" name="任意多边形: 形状 14"/>
            <p:cNvSpPr/>
            <p:nvPr/>
          </p:nvSpPr>
          <p:spPr>
            <a:xfrm>
              <a:off x="3403359" y="1184279"/>
              <a:ext cx="3410550" cy="2258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3" h="21577" extrusionOk="0">
                  <a:moveTo>
                    <a:pt x="16823" y="20092"/>
                  </a:moveTo>
                  <a:cubicBezTo>
                    <a:pt x="14757" y="20092"/>
                    <a:pt x="13076" y="17550"/>
                    <a:pt x="13076" y="14426"/>
                  </a:cubicBezTo>
                  <a:cubicBezTo>
                    <a:pt x="13076" y="12325"/>
                    <a:pt x="13837" y="10488"/>
                    <a:pt x="14964" y="9510"/>
                  </a:cubicBezTo>
                  <a:lnTo>
                    <a:pt x="16456" y="14668"/>
                  </a:lnTo>
                  <a:cubicBezTo>
                    <a:pt x="16521" y="14896"/>
                    <a:pt x="16669" y="15032"/>
                    <a:pt x="16824" y="15032"/>
                  </a:cubicBezTo>
                  <a:cubicBezTo>
                    <a:pt x="16877" y="15032"/>
                    <a:pt x="16931" y="15016"/>
                    <a:pt x="16983" y="14982"/>
                  </a:cubicBezTo>
                  <a:cubicBezTo>
                    <a:pt x="17186" y="14849"/>
                    <a:pt x="17279" y="14492"/>
                    <a:pt x="17191" y="14185"/>
                  </a:cubicBezTo>
                  <a:lnTo>
                    <a:pt x="15705" y="9018"/>
                  </a:lnTo>
                  <a:cubicBezTo>
                    <a:pt x="16059" y="8851"/>
                    <a:pt x="16434" y="8761"/>
                    <a:pt x="16823" y="8761"/>
                  </a:cubicBezTo>
                  <a:cubicBezTo>
                    <a:pt x="18855" y="8761"/>
                    <a:pt x="20571" y="11355"/>
                    <a:pt x="20571" y="14426"/>
                  </a:cubicBezTo>
                  <a:cubicBezTo>
                    <a:pt x="20571" y="17550"/>
                    <a:pt x="18890" y="20092"/>
                    <a:pt x="16823" y="20092"/>
                  </a:cubicBezTo>
                  <a:close/>
                  <a:moveTo>
                    <a:pt x="8861" y="12153"/>
                  </a:moveTo>
                  <a:cubicBezTo>
                    <a:pt x="8592" y="11868"/>
                    <a:pt x="8264" y="11706"/>
                    <a:pt x="7913" y="11717"/>
                  </a:cubicBezTo>
                  <a:cubicBezTo>
                    <a:pt x="7768" y="11721"/>
                    <a:pt x="7625" y="11756"/>
                    <a:pt x="7489" y="11817"/>
                  </a:cubicBezTo>
                  <a:lnTo>
                    <a:pt x="6175" y="8048"/>
                  </a:lnTo>
                  <a:lnTo>
                    <a:pt x="13242" y="5257"/>
                  </a:lnTo>
                  <a:lnTo>
                    <a:pt x="8861" y="12153"/>
                  </a:lnTo>
                  <a:close/>
                  <a:moveTo>
                    <a:pt x="20142" y="9368"/>
                  </a:moveTo>
                  <a:cubicBezTo>
                    <a:pt x="19241" y="8019"/>
                    <a:pt x="18062" y="7276"/>
                    <a:pt x="16823" y="7276"/>
                  </a:cubicBezTo>
                  <a:cubicBezTo>
                    <a:pt x="16295" y="7276"/>
                    <a:pt x="15787" y="7407"/>
                    <a:pt x="15312" y="7650"/>
                  </a:cubicBezTo>
                  <a:lnTo>
                    <a:pt x="14500" y="4826"/>
                  </a:lnTo>
                  <a:lnTo>
                    <a:pt x="14314" y="4178"/>
                  </a:lnTo>
                  <a:lnTo>
                    <a:pt x="14314" y="4178"/>
                  </a:lnTo>
                  <a:lnTo>
                    <a:pt x="13206" y="326"/>
                  </a:lnTo>
                  <a:cubicBezTo>
                    <a:pt x="13145" y="163"/>
                    <a:pt x="13039" y="48"/>
                    <a:pt x="12917" y="12"/>
                  </a:cubicBezTo>
                  <a:cubicBezTo>
                    <a:pt x="12800" y="-23"/>
                    <a:pt x="12678" y="19"/>
                    <a:pt x="12581" y="126"/>
                  </a:cubicBezTo>
                  <a:lnTo>
                    <a:pt x="11220" y="2120"/>
                  </a:lnTo>
                  <a:cubicBezTo>
                    <a:pt x="11151" y="2274"/>
                    <a:pt x="11164" y="2481"/>
                    <a:pt x="11251" y="2613"/>
                  </a:cubicBezTo>
                  <a:cubicBezTo>
                    <a:pt x="11327" y="2727"/>
                    <a:pt x="11442" y="2758"/>
                    <a:pt x="11538" y="2690"/>
                  </a:cubicBezTo>
                  <a:lnTo>
                    <a:pt x="12575" y="1284"/>
                  </a:lnTo>
                  <a:lnTo>
                    <a:pt x="13349" y="3922"/>
                  </a:lnTo>
                  <a:lnTo>
                    <a:pt x="5672" y="6965"/>
                  </a:lnTo>
                  <a:lnTo>
                    <a:pt x="4976" y="5157"/>
                  </a:lnTo>
                  <a:lnTo>
                    <a:pt x="4908" y="5215"/>
                  </a:lnTo>
                  <a:lnTo>
                    <a:pt x="4803" y="5315"/>
                  </a:lnTo>
                  <a:cubicBezTo>
                    <a:pt x="4938" y="5258"/>
                    <a:pt x="5088" y="5195"/>
                    <a:pt x="5256" y="5126"/>
                  </a:cubicBezTo>
                  <a:cubicBezTo>
                    <a:pt x="6623" y="4562"/>
                    <a:pt x="7046" y="4470"/>
                    <a:pt x="7050" y="4174"/>
                  </a:cubicBezTo>
                  <a:cubicBezTo>
                    <a:pt x="7058" y="3670"/>
                    <a:pt x="6851" y="3670"/>
                    <a:pt x="6655" y="3670"/>
                  </a:cubicBezTo>
                  <a:lnTo>
                    <a:pt x="3061" y="3670"/>
                  </a:lnTo>
                  <a:cubicBezTo>
                    <a:pt x="2916" y="3670"/>
                    <a:pt x="2783" y="3788"/>
                    <a:pt x="2712" y="3979"/>
                  </a:cubicBezTo>
                  <a:cubicBezTo>
                    <a:pt x="2641" y="4170"/>
                    <a:pt x="2643" y="4404"/>
                    <a:pt x="2718" y="4591"/>
                  </a:cubicBezTo>
                  <a:lnTo>
                    <a:pt x="3076" y="5519"/>
                  </a:lnTo>
                  <a:cubicBezTo>
                    <a:pt x="3150" y="5704"/>
                    <a:pt x="3281" y="5810"/>
                    <a:pt x="3418" y="5810"/>
                  </a:cubicBezTo>
                  <a:cubicBezTo>
                    <a:pt x="3617" y="5810"/>
                    <a:pt x="3760" y="5760"/>
                    <a:pt x="4162" y="5589"/>
                  </a:cubicBezTo>
                  <a:lnTo>
                    <a:pt x="4345" y="5695"/>
                  </a:lnTo>
                  <a:lnTo>
                    <a:pt x="4278" y="5752"/>
                  </a:lnTo>
                  <a:cubicBezTo>
                    <a:pt x="4278" y="5752"/>
                    <a:pt x="5903" y="10164"/>
                    <a:pt x="5943" y="10288"/>
                  </a:cubicBezTo>
                  <a:cubicBezTo>
                    <a:pt x="6004" y="10477"/>
                    <a:pt x="5987" y="10637"/>
                    <a:pt x="5860" y="10689"/>
                  </a:cubicBezTo>
                  <a:cubicBezTo>
                    <a:pt x="5685" y="10761"/>
                    <a:pt x="294" y="13827"/>
                    <a:pt x="294" y="13827"/>
                  </a:cubicBezTo>
                  <a:cubicBezTo>
                    <a:pt x="76" y="13929"/>
                    <a:pt x="-47" y="14276"/>
                    <a:pt x="17" y="14606"/>
                  </a:cubicBezTo>
                  <a:cubicBezTo>
                    <a:pt x="62" y="14835"/>
                    <a:pt x="191" y="15002"/>
                    <a:pt x="348" y="15032"/>
                  </a:cubicBezTo>
                  <a:lnTo>
                    <a:pt x="6283" y="15032"/>
                  </a:lnTo>
                  <a:cubicBezTo>
                    <a:pt x="6494" y="16092"/>
                    <a:pt x="7145" y="16867"/>
                    <a:pt x="7913" y="16867"/>
                  </a:cubicBezTo>
                  <a:cubicBezTo>
                    <a:pt x="8853" y="16867"/>
                    <a:pt x="9617" y="15712"/>
                    <a:pt x="9617" y="14291"/>
                  </a:cubicBezTo>
                  <a:cubicBezTo>
                    <a:pt x="9617" y="13875"/>
                    <a:pt x="9551" y="13482"/>
                    <a:pt x="9434" y="13133"/>
                  </a:cubicBezTo>
                  <a:lnTo>
                    <a:pt x="14025" y="6261"/>
                  </a:lnTo>
                  <a:lnTo>
                    <a:pt x="14569" y="8142"/>
                  </a:lnTo>
                  <a:cubicBezTo>
                    <a:pt x="13096" y="9355"/>
                    <a:pt x="12094" y="11717"/>
                    <a:pt x="12094" y="14426"/>
                  </a:cubicBezTo>
                  <a:cubicBezTo>
                    <a:pt x="12094" y="18369"/>
                    <a:pt x="14215" y="21577"/>
                    <a:pt x="16823" y="21577"/>
                  </a:cubicBezTo>
                  <a:cubicBezTo>
                    <a:pt x="19431" y="21577"/>
                    <a:pt x="21553" y="18369"/>
                    <a:pt x="21553" y="14426"/>
                  </a:cubicBezTo>
                  <a:cubicBezTo>
                    <a:pt x="21553" y="12526"/>
                    <a:pt x="21052" y="10729"/>
                    <a:pt x="20142" y="9368"/>
                  </a:cubicBezTo>
                  <a:close/>
                </a:path>
              </a:pathLst>
            </a:custGeom>
            <a:solidFill>
              <a:srgbClr val="C2AE94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6" name="组合 15" descr="aQUAAB+LCAAAAAAABAC9klFPwjAQx79L1bdpBhGIexsaDA+KCYs+GB7qerDi2pGuMxiy7267tWOwiePF7KW7/u/u97/eDl3K7w0gD80ZFvKB4pXAbCqBIQdNCfJ4FscOGlNOKF89iiTbpMh731Vp9Zs3KqNXHGegczmVFMflr9fQW9kT5ZRlzMjcG1eF8LYW6rllkBISQ1025RLEV9Whp2PFeS6FajBJBMNSNdy5+RUyV8gbDm7cXCcT2KpCDgpKLMtj8PQAWn3qC23TJ+sslQy43Ce9YDU6UFQtfpt5e3WF0z+ex/Vdy0T6I7fwYCrPI7yBZ1VK85oJ6BBaVOYOYFVfdTiwnTu/8gawPdOhzqh7a3uOk/RFyz28IWjDXrSAV4t4n8SJ+HsRraxxP1suaQhBBAysJqBc+pwoZmK3cCzoKpIc0tQEZh9rCGUtzRtoVZZGqubFZHLbHw19H1l7bt62jbZh12080nd5piKl/k7KbwrSD0M1ZkNeGiriDZ8W/5w9tJgHb1kGT6zgf5vrdTM3xuFnR28L9f0AG4Njv2kFAAA="/>
            <p:cNvGrpSpPr>
              <a:grpSpLocks noChangeAspect="1"/>
            </p:cNvGrpSpPr>
            <p:nvPr/>
          </p:nvGrpSpPr>
          <p:grpSpPr>
            <a:xfrm>
              <a:off x="2724604" y="1954000"/>
              <a:ext cx="1467856" cy="1469136"/>
              <a:chOff x="1089075" y="1943099"/>
              <a:chExt cx="2969202" cy="2971793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1823753" y="2679078"/>
                <a:ext cx="1499846" cy="1499845"/>
              </a:xfrm>
              <a:prstGeom prst="ellipse">
                <a:avLst/>
              </a:prstGeom>
              <a:solidFill>
                <a:srgbClr val="CD8C75">
                  <a:alpha val="80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圆: 空心 17"/>
              <p:cNvSpPr/>
              <p:nvPr/>
            </p:nvSpPr>
            <p:spPr>
              <a:xfrm>
                <a:off x="1089075" y="1944400"/>
                <a:ext cx="2969202" cy="2969204"/>
              </a:xfrm>
              <a:prstGeom prst="donut">
                <a:avLst>
                  <a:gd name="adj" fmla="val 15000"/>
                </a:avLst>
              </a:prstGeom>
              <a:solidFill>
                <a:schemeClr val="tx2">
                  <a:lumMod val="40000"/>
                  <a:lumOff val="60000"/>
                  <a:alpha val="38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空心弧 18"/>
              <p:cNvSpPr/>
              <p:nvPr/>
            </p:nvSpPr>
            <p:spPr>
              <a:xfrm>
                <a:off x="1089075" y="1944400"/>
                <a:ext cx="2969202" cy="2969204"/>
              </a:xfrm>
              <a:prstGeom prst="blockArc">
                <a:avLst>
                  <a:gd name="adj1" fmla="val 16200000"/>
                  <a:gd name="adj2" fmla="val 8640000"/>
                  <a:gd name="adj3" fmla="val 15000"/>
                </a:avLst>
              </a:prstGeom>
              <a:solidFill>
                <a:srgbClr val="C2CCAA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/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1149368" y="1943099"/>
                <a:ext cx="2848619" cy="2971793"/>
                <a:chOff x="4687315" y="1592322"/>
                <a:chExt cx="2817370" cy="2939200"/>
              </a:xfrm>
            </p:grpSpPr>
            <p:sp>
              <p:nvSpPr>
                <p:cNvPr id="22" name="矩形 21"/>
                <p:cNvSpPr/>
                <p:nvPr/>
              </p:nvSpPr>
              <p:spPr>
                <a:xfrm rot="-4320000">
                  <a:off x="4889455" y="2452319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 rot="-2160000">
                  <a:off x="5341582" y="1830019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6073140" y="1592322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 rot="2160000">
                  <a:off x="6804698" y="1830019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 rot="4320000">
                  <a:off x="7256825" y="2452319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 rot="6480000">
                  <a:off x="7256825" y="3221524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 rot="8640000">
                  <a:off x="6804698" y="3843825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 rot="10800000">
                  <a:off x="6073140" y="4081522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 rot="12960000">
                  <a:off x="5341582" y="3843825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 rot="15120000">
                  <a:off x="4889455" y="3221524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1" name="矩形 20"/>
              <p:cNvSpPr/>
              <p:nvPr/>
            </p:nvSpPr>
            <p:spPr>
              <a:xfrm>
                <a:off x="2241506" y="3179873"/>
                <a:ext cx="664338" cy="498254"/>
              </a:xfrm>
              <a:prstGeom prst="rect">
                <a:avLst/>
              </a:prstGeom>
            </p:spPr>
            <p:txBody>
              <a:bodyPr wrap="square" anchor="ctr">
                <a:prstTxWarp prst="textPlain">
                  <a:avLst/>
                </a:prstTxWarp>
                <a:normAutofit fontScale="25000" lnSpcReduction="20000"/>
              </a:bodyPr>
              <a:lstStyle/>
              <a:p>
                <a:pPr lvl="0" algn="ctr"/>
                <a:r>
                  <a:rPr lang="en-US" altLang="zh-CN" sz="3600">
                    <a:solidFill>
                      <a:prstClr val="white"/>
                    </a:solidFill>
                    <a:latin typeface="Impact" panose="020B0806030902050204" pitchFamily="34" charset="0"/>
                  </a:rPr>
                  <a:t>65%</a:t>
                </a:r>
              </a:p>
            </p:txBody>
          </p:sp>
        </p:grpSp>
      </p:grpSp>
      <p:cxnSp>
        <p:nvCxnSpPr>
          <p:cNvPr id="32" name="直接箭头连接符 31"/>
          <p:cNvCxnSpPr>
            <a:cxnSpLocks/>
            <a:stCxn id="12" idx="6"/>
          </p:cNvCxnSpPr>
          <p:nvPr/>
        </p:nvCxnSpPr>
        <p:spPr>
          <a:xfrm>
            <a:off x="3520628" y="3988216"/>
            <a:ext cx="627049" cy="0"/>
          </a:xfrm>
          <a:prstGeom prst="straightConnector1">
            <a:avLst/>
          </a:prstGeom>
          <a:ln>
            <a:solidFill>
              <a:srgbClr val="D9B4A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99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/>
          </p:cNvSpPr>
          <p:nvPr/>
        </p:nvSpPr>
        <p:spPr>
          <a:xfrm>
            <a:off x="8100391" y="2304184"/>
            <a:ext cx="961801" cy="260072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rmAutofit fontScale="92500" lnSpcReduction="10000"/>
          </a:bodyPr>
          <a:lstStyle/>
          <a:p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标题文本预设</a:t>
            </a:r>
          </a:p>
        </p:txBody>
      </p:sp>
      <p:sp>
        <p:nvSpPr>
          <p:cNvPr id="3" name="TextBox 2"/>
          <p:cNvSpPr txBox="1">
            <a:spLocks/>
          </p:cNvSpPr>
          <p:nvPr/>
        </p:nvSpPr>
        <p:spPr>
          <a:xfrm>
            <a:off x="8100391" y="2621548"/>
            <a:ext cx="2075274" cy="327013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此部分内容作为文字排版占位显示</a:t>
            </a:r>
            <a:br>
              <a:rPr lang="zh-CN" altLang="en-US">
                <a:solidFill>
                  <a:schemeClr val="bg1">
                    <a:lumMod val="50000"/>
                  </a:schemeClr>
                </a:solidFill>
              </a:rPr>
            </a:b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（建议使用主题字体）。</a:t>
            </a:r>
          </a:p>
        </p:txBody>
      </p:sp>
      <p:sp>
        <p:nvSpPr>
          <p:cNvPr id="4" name="Rectangle 3"/>
          <p:cNvSpPr/>
          <p:nvPr/>
        </p:nvSpPr>
        <p:spPr>
          <a:xfrm>
            <a:off x="7781886" y="3698805"/>
            <a:ext cx="2097099" cy="327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square" lIns="25400" tIns="25400" rIns="25400" bIns="25400"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此部分内容作为文字排版占位显示</a:t>
            </a:r>
            <a:br>
              <a:rPr lang="zh-CN" altLang="en-US" sz="1000">
                <a:solidFill>
                  <a:schemeClr val="bg1">
                    <a:lumMod val="50000"/>
                  </a:schemeClr>
                </a:solidFill>
              </a:rPr>
            </a:b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（建议使用主题字体）。</a:t>
            </a:r>
          </a:p>
        </p:txBody>
      </p:sp>
      <p:sp>
        <p:nvSpPr>
          <p:cNvPr id="5" name="Rectangle 4"/>
          <p:cNvSpPr/>
          <p:nvPr/>
        </p:nvSpPr>
        <p:spPr>
          <a:xfrm>
            <a:off x="7790622" y="3394299"/>
            <a:ext cx="961801" cy="260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none" lIns="25400" tIns="25400" rIns="25400" bIns="25400" anchor="ctr">
            <a:normAutofit fontScale="92500" lnSpcReduction="10000"/>
          </a:bodyPr>
          <a:lstStyle/>
          <a:p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标题文本预设</a:t>
            </a:r>
          </a:p>
        </p:txBody>
      </p:sp>
      <p:sp>
        <p:nvSpPr>
          <p:cNvPr id="6" name="Rectangle 5"/>
          <p:cNvSpPr/>
          <p:nvPr/>
        </p:nvSpPr>
        <p:spPr>
          <a:xfrm>
            <a:off x="6861295" y="4666436"/>
            <a:ext cx="2097099" cy="327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square" lIns="25400" tIns="25400" rIns="25400" bIns="25400"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此部分内容作为文字排版占位显示</a:t>
            </a:r>
            <a:br>
              <a:rPr lang="zh-CN" altLang="en-US" sz="1000">
                <a:solidFill>
                  <a:schemeClr val="bg1">
                    <a:lumMod val="50000"/>
                  </a:schemeClr>
                </a:solidFill>
              </a:rPr>
            </a:b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（建议使用主题字体）。</a:t>
            </a:r>
          </a:p>
        </p:txBody>
      </p:sp>
      <p:sp>
        <p:nvSpPr>
          <p:cNvPr id="7" name="Rectangle 6"/>
          <p:cNvSpPr/>
          <p:nvPr/>
        </p:nvSpPr>
        <p:spPr>
          <a:xfrm>
            <a:off x="6870031" y="4361930"/>
            <a:ext cx="961801" cy="260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none" lIns="25400" tIns="25400" rIns="25400" bIns="25400" anchor="ctr">
            <a:normAutofit fontScale="92500" lnSpcReduction="10000"/>
          </a:bodyPr>
          <a:lstStyle/>
          <a:p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标题文本预设</a:t>
            </a:r>
          </a:p>
        </p:txBody>
      </p:sp>
      <p:sp>
        <p:nvSpPr>
          <p:cNvPr id="8" name="Rectangle 7"/>
          <p:cNvSpPr/>
          <p:nvPr/>
        </p:nvSpPr>
        <p:spPr>
          <a:xfrm>
            <a:off x="3360754" y="4655877"/>
            <a:ext cx="2097099" cy="327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square" lIns="25400" tIns="25400" rIns="25400" bIns="25400"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此部分内容作为文字排版占位显示</a:t>
            </a:r>
            <a:br>
              <a:rPr lang="zh-CN" altLang="en-US" sz="1000">
                <a:solidFill>
                  <a:schemeClr val="bg1">
                    <a:lumMod val="50000"/>
                  </a:schemeClr>
                </a:solidFill>
              </a:rPr>
            </a:b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（建议使用主题字体）。</a:t>
            </a:r>
          </a:p>
        </p:txBody>
      </p:sp>
      <p:sp>
        <p:nvSpPr>
          <p:cNvPr id="9" name="Rectangle 8"/>
          <p:cNvSpPr/>
          <p:nvPr/>
        </p:nvSpPr>
        <p:spPr>
          <a:xfrm>
            <a:off x="4487315" y="4369837"/>
            <a:ext cx="961801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none" lIns="25400" tIns="25400" rIns="25400" bIns="25400" anchor="ctr">
            <a:normAutofit fontScale="77500" lnSpcReduction="20000"/>
          </a:bodyPr>
          <a:lstStyle/>
          <a:p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标题文本预设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98218" y="3698805"/>
            <a:ext cx="2097099" cy="327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square" lIns="25400" tIns="25400" rIns="25400" bIns="25400"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此部分内容作为文字排版占位显示</a:t>
            </a:r>
            <a:br>
              <a:rPr lang="zh-CN" altLang="en-US" sz="1000">
                <a:solidFill>
                  <a:schemeClr val="bg1">
                    <a:lumMod val="50000"/>
                  </a:schemeClr>
                </a:solidFill>
              </a:rPr>
            </a:b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（建议使用主题字体）。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24778" y="3413200"/>
            <a:ext cx="961801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none" lIns="25400" tIns="25400" rIns="25400" bIns="25400" anchor="ctr">
            <a:normAutofit fontScale="77500" lnSpcReduction="20000"/>
          </a:bodyPr>
          <a:lstStyle/>
          <a:p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标题文本预设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949773" y="2596357"/>
            <a:ext cx="2097099" cy="327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square" lIns="25400" tIns="25400" rIns="25400" bIns="25400"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此部分内容作为文字排版占位显示</a:t>
            </a:r>
            <a:br>
              <a:rPr lang="zh-CN" altLang="en-US" sz="1000">
                <a:solidFill>
                  <a:schemeClr val="bg1">
                    <a:lumMod val="50000"/>
                  </a:schemeClr>
                </a:solidFill>
              </a:rPr>
            </a:br>
            <a:r>
              <a:rPr lang="zh-CN" altLang="en-US" sz="1000">
                <a:solidFill>
                  <a:schemeClr val="bg1">
                    <a:lumMod val="50000"/>
                  </a:schemeClr>
                </a:solidFill>
              </a:rPr>
              <a:t>（建议使用主题字体）。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76334" y="2313027"/>
            <a:ext cx="961801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</a:ext>
          </a:extLst>
        </p:spPr>
        <p:txBody>
          <a:bodyPr wrap="none" lIns="25400" tIns="25400" rIns="25400" bIns="25400" anchor="ctr">
            <a:normAutofit fontScale="77500" lnSpcReduction="20000"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标题文本预设</a:t>
            </a:r>
          </a:p>
        </p:txBody>
      </p:sp>
      <p:grpSp>
        <p:nvGrpSpPr>
          <p:cNvPr id="14" name="Group 31"/>
          <p:cNvGrpSpPr/>
          <p:nvPr/>
        </p:nvGrpSpPr>
        <p:grpSpPr>
          <a:xfrm>
            <a:off x="4767975" y="2264765"/>
            <a:ext cx="2656050" cy="1833465"/>
            <a:chOff x="4433632" y="1877083"/>
            <a:chExt cx="3541400" cy="2444620"/>
          </a:xfrm>
        </p:grpSpPr>
        <p:grpSp>
          <p:nvGrpSpPr>
            <p:cNvPr id="15" name="Group 13"/>
            <p:cNvGrpSpPr/>
            <p:nvPr/>
          </p:nvGrpSpPr>
          <p:grpSpPr>
            <a:xfrm>
              <a:off x="6224312" y="2484553"/>
              <a:ext cx="1750720" cy="740365"/>
              <a:chOff x="73397" y="311387"/>
              <a:chExt cx="3501439" cy="1480728"/>
            </a:xfrm>
            <a:solidFill>
              <a:schemeClr val="accent4"/>
            </a:solidFill>
          </p:grpSpPr>
          <p:sp>
            <p:nvSpPr>
              <p:cNvPr id="31" name="Freeform: Shape 14"/>
              <p:cNvSpPr/>
              <p:nvPr/>
            </p:nvSpPr>
            <p:spPr>
              <a:xfrm rot="1044877">
                <a:off x="1397301" y="942744"/>
                <a:ext cx="2177535" cy="8493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4745" extrusionOk="0">
                    <a:moveTo>
                      <a:pt x="16670" y="7868"/>
                    </a:moveTo>
                    <a:cubicBezTo>
                      <a:pt x="13000" y="7210"/>
                      <a:pt x="9745" y="4282"/>
                      <a:pt x="7354" y="0"/>
                    </a:cubicBezTo>
                    <a:lnTo>
                      <a:pt x="0" y="10544"/>
                    </a:lnTo>
                    <a:cubicBezTo>
                      <a:pt x="8373" y="21600"/>
                      <a:pt x="21600" y="7336"/>
                      <a:pt x="21600" y="7336"/>
                    </a:cubicBezTo>
                    <a:cubicBezTo>
                      <a:pt x="20026" y="7970"/>
                      <a:pt x="18366" y="8172"/>
                      <a:pt x="16670" y="7868"/>
                    </a:cubicBezTo>
                    <a:close/>
                  </a:path>
                </a:pathLst>
              </a:custGeom>
              <a:solidFill>
                <a:srgbClr val="D5D5A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Freeform: Shape 15"/>
              <p:cNvSpPr/>
              <p:nvPr/>
            </p:nvSpPr>
            <p:spPr>
              <a:xfrm rot="1044877">
                <a:off x="73397" y="311387"/>
                <a:ext cx="2207788" cy="8286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4731" extrusionOk="0">
                    <a:moveTo>
                      <a:pt x="14304" y="14731"/>
                    </a:moveTo>
                    <a:lnTo>
                      <a:pt x="21600" y="3940"/>
                    </a:lnTo>
                    <a:cubicBezTo>
                      <a:pt x="9358" y="-6869"/>
                      <a:pt x="0" y="7992"/>
                      <a:pt x="0" y="7992"/>
                    </a:cubicBezTo>
                    <a:cubicBezTo>
                      <a:pt x="1720" y="7150"/>
                      <a:pt x="3550" y="6846"/>
                      <a:pt x="5419" y="7195"/>
                    </a:cubicBezTo>
                    <a:cubicBezTo>
                      <a:pt x="8900" y="7844"/>
                      <a:pt x="11976" y="10619"/>
                      <a:pt x="14304" y="14731"/>
                    </a:cubicBezTo>
                    <a:close/>
                  </a:path>
                </a:pathLst>
              </a:custGeom>
              <a:solidFill>
                <a:srgbClr val="D5D5A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4433632" y="1877083"/>
              <a:ext cx="1744655" cy="733229"/>
              <a:chOff x="120356" y="385515"/>
              <a:chExt cx="3489309" cy="1466454"/>
            </a:xfrm>
            <a:solidFill>
              <a:schemeClr val="accent1"/>
            </a:solidFill>
          </p:grpSpPr>
          <p:sp>
            <p:nvSpPr>
              <p:cNvPr id="29" name="Freeform: Shape 17"/>
              <p:cNvSpPr/>
              <p:nvPr/>
            </p:nvSpPr>
            <p:spPr>
              <a:xfrm rot="1044877">
                <a:off x="120356" y="385515"/>
                <a:ext cx="2177535" cy="8493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4744" extrusionOk="0">
                    <a:moveTo>
                      <a:pt x="4930" y="6876"/>
                    </a:moveTo>
                    <a:cubicBezTo>
                      <a:pt x="8600" y="7534"/>
                      <a:pt x="11855" y="10462"/>
                      <a:pt x="14246" y="14744"/>
                    </a:cubicBezTo>
                    <a:lnTo>
                      <a:pt x="21600" y="4201"/>
                    </a:lnTo>
                    <a:cubicBezTo>
                      <a:pt x="13227" y="-6856"/>
                      <a:pt x="0" y="7408"/>
                      <a:pt x="0" y="7408"/>
                    </a:cubicBezTo>
                    <a:cubicBezTo>
                      <a:pt x="1574" y="6775"/>
                      <a:pt x="3234" y="6571"/>
                      <a:pt x="4930" y="6876"/>
                    </a:cubicBezTo>
                    <a:close/>
                  </a:path>
                </a:pathLst>
              </a:custGeom>
              <a:solidFill>
                <a:srgbClr val="CD8C75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Freeform: Shape 18"/>
              <p:cNvSpPr/>
              <p:nvPr/>
            </p:nvSpPr>
            <p:spPr>
              <a:xfrm rot="1044877">
                <a:off x="1401877" y="1023321"/>
                <a:ext cx="2207788" cy="8286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4731" extrusionOk="0">
                    <a:moveTo>
                      <a:pt x="7296" y="0"/>
                    </a:moveTo>
                    <a:lnTo>
                      <a:pt x="0" y="10791"/>
                    </a:lnTo>
                    <a:cubicBezTo>
                      <a:pt x="12242" y="21600"/>
                      <a:pt x="21600" y="6738"/>
                      <a:pt x="21600" y="6738"/>
                    </a:cubicBezTo>
                    <a:cubicBezTo>
                      <a:pt x="19880" y="7581"/>
                      <a:pt x="18050" y="7884"/>
                      <a:pt x="16181" y="7536"/>
                    </a:cubicBezTo>
                    <a:cubicBezTo>
                      <a:pt x="12700" y="6887"/>
                      <a:pt x="9624" y="4113"/>
                      <a:pt x="7296" y="0"/>
                    </a:cubicBezTo>
                    <a:close/>
                  </a:path>
                </a:pathLst>
              </a:custGeom>
              <a:solidFill>
                <a:srgbClr val="CD8C75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7" name="Group 19"/>
            <p:cNvGrpSpPr/>
            <p:nvPr/>
          </p:nvGrpSpPr>
          <p:grpSpPr>
            <a:xfrm>
              <a:off x="4627935" y="2463096"/>
              <a:ext cx="1430019" cy="1010888"/>
              <a:chOff x="293860" y="170023"/>
              <a:chExt cx="2860035" cy="2021775"/>
            </a:xfrm>
            <a:solidFill>
              <a:schemeClr val="accent2"/>
            </a:solidFill>
          </p:grpSpPr>
          <p:sp>
            <p:nvSpPr>
              <p:cNvPr id="27" name="Freeform: Shape 20"/>
              <p:cNvSpPr/>
              <p:nvPr/>
            </p:nvSpPr>
            <p:spPr>
              <a:xfrm rot="1044877">
                <a:off x="293860" y="521457"/>
                <a:ext cx="1409055" cy="16703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055" y="16775"/>
                    </a:moveTo>
                    <a:cubicBezTo>
                      <a:pt x="9476" y="13739"/>
                      <a:pt x="14862" y="12281"/>
                      <a:pt x="20148" y="12332"/>
                    </a:cubicBezTo>
                    <a:lnTo>
                      <a:pt x="21600" y="0"/>
                    </a:lnTo>
                    <a:cubicBezTo>
                      <a:pt x="5546" y="1894"/>
                      <a:pt x="0" y="21600"/>
                      <a:pt x="0" y="21600"/>
                    </a:cubicBezTo>
                    <a:cubicBezTo>
                      <a:pt x="1325" y="19815"/>
                      <a:pt x="3010" y="18179"/>
                      <a:pt x="5055" y="16775"/>
                    </a:cubicBezTo>
                    <a:close/>
                  </a:path>
                </a:pathLst>
              </a:custGeom>
              <a:solidFill>
                <a:srgbClr val="C2CCAA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Freeform: Shape 21"/>
              <p:cNvSpPr/>
              <p:nvPr/>
            </p:nvSpPr>
            <p:spPr>
              <a:xfrm rot="1044877">
                <a:off x="1753912" y="170023"/>
                <a:ext cx="1399983" cy="17223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14" y="9604"/>
                    </a:moveTo>
                    <a:lnTo>
                      <a:pt x="0" y="21600"/>
                    </a:lnTo>
                    <a:cubicBezTo>
                      <a:pt x="20284" y="15896"/>
                      <a:pt x="21600" y="0"/>
                      <a:pt x="21600" y="0"/>
                    </a:cubicBezTo>
                    <a:cubicBezTo>
                      <a:pt x="20199" y="1978"/>
                      <a:pt x="18344" y="3789"/>
                      <a:pt x="16046" y="5310"/>
                    </a:cubicBezTo>
                    <a:cubicBezTo>
                      <a:pt x="11766" y="8141"/>
                      <a:pt x="6634" y="9545"/>
                      <a:pt x="1514" y="9604"/>
                    </a:cubicBezTo>
                    <a:close/>
                  </a:path>
                </a:pathLst>
              </a:custGeom>
              <a:solidFill>
                <a:srgbClr val="C2CCAA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8" name="Group 22"/>
            <p:cNvGrpSpPr/>
            <p:nvPr/>
          </p:nvGrpSpPr>
          <p:grpSpPr>
            <a:xfrm>
              <a:off x="5516247" y="2575425"/>
              <a:ext cx="738408" cy="1746278"/>
              <a:chOff x="369872" y="73405"/>
              <a:chExt cx="1476813" cy="3492556"/>
            </a:xfrm>
            <a:solidFill>
              <a:schemeClr val="accent2"/>
            </a:solidFill>
          </p:grpSpPr>
          <p:sp>
            <p:nvSpPr>
              <p:cNvPr id="25" name="Freeform: Shape 23"/>
              <p:cNvSpPr/>
              <p:nvPr/>
            </p:nvSpPr>
            <p:spPr>
              <a:xfrm rot="1044877">
                <a:off x="369872" y="1388505"/>
                <a:ext cx="849388" cy="21774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4745" h="21600" extrusionOk="0">
                    <a:moveTo>
                      <a:pt x="6877" y="16670"/>
                    </a:moveTo>
                    <a:cubicBezTo>
                      <a:pt x="7535" y="13000"/>
                      <a:pt x="10463" y="9744"/>
                      <a:pt x="14745" y="7353"/>
                    </a:cubicBezTo>
                    <a:lnTo>
                      <a:pt x="4202" y="0"/>
                    </a:lnTo>
                    <a:cubicBezTo>
                      <a:pt x="-6855" y="8373"/>
                      <a:pt x="7409" y="21600"/>
                      <a:pt x="7409" y="21600"/>
                    </a:cubicBezTo>
                    <a:cubicBezTo>
                      <a:pt x="6775" y="20026"/>
                      <a:pt x="6572" y="18367"/>
                      <a:pt x="6877" y="16670"/>
                    </a:cubicBezTo>
                    <a:close/>
                  </a:path>
                </a:pathLst>
              </a:custGeom>
              <a:solidFill>
                <a:srgbClr val="D9B4A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Freeform: Shape 24"/>
              <p:cNvSpPr/>
              <p:nvPr/>
            </p:nvSpPr>
            <p:spPr>
              <a:xfrm rot="1044877">
                <a:off x="1018024" y="73405"/>
                <a:ext cx="828661" cy="22077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4731" h="21600" extrusionOk="0">
                    <a:moveTo>
                      <a:pt x="0" y="14304"/>
                    </a:moveTo>
                    <a:lnTo>
                      <a:pt x="10792" y="21600"/>
                    </a:lnTo>
                    <a:cubicBezTo>
                      <a:pt x="21600" y="9359"/>
                      <a:pt x="6739" y="0"/>
                      <a:pt x="6739" y="0"/>
                    </a:cubicBezTo>
                    <a:cubicBezTo>
                      <a:pt x="7581" y="1720"/>
                      <a:pt x="7884" y="3550"/>
                      <a:pt x="7536" y="5419"/>
                    </a:cubicBezTo>
                    <a:cubicBezTo>
                      <a:pt x="6887" y="8900"/>
                      <a:pt x="4112" y="11976"/>
                      <a:pt x="0" y="14304"/>
                    </a:cubicBezTo>
                    <a:close/>
                  </a:path>
                </a:pathLst>
              </a:custGeom>
              <a:solidFill>
                <a:srgbClr val="D9B4A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9" name="Group 25"/>
            <p:cNvGrpSpPr/>
            <p:nvPr/>
          </p:nvGrpSpPr>
          <p:grpSpPr>
            <a:xfrm>
              <a:off x="6104757" y="2704319"/>
              <a:ext cx="1006203" cy="1432654"/>
              <a:chOff x="169999" y="225652"/>
              <a:chExt cx="2012405" cy="2865307"/>
            </a:xfrm>
            <a:solidFill>
              <a:schemeClr val="accent3"/>
            </a:solidFill>
          </p:grpSpPr>
          <p:sp>
            <p:nvSpPr>
              <p:cNvPr id="23" name="Freeform: Shape 26"/>
              <p:cNvSpPr/>
              <p:nvPr/>
            </p:nvSpPr>
            <p:spPr>
              <a:xfrm rot="1044877">
                <a:off x="512049" y="1681917"/>
                <a:ext cx="1670355" cy="1409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775" y="16546"/>
                    </a:moveTo>
                    <a:cubicBezTo>
                      <a:pt x="13739" y="12124"/>
                      <a:pt x="12280" y="6739"/>
                      <a:pt x="12332" y="1452"/>
                    </a:cubicBezTo>
                    <a:lnTo>
                      <a:pt x="0" y="0"/>
                    </a:lnTo>
                    <a:cubicBezTo>
                      <a:pt x="1894" y="16053"/>
                      <a:pt x="21600" y="21600"/>
                      <a:pt x="21600" y="21600"/>
                    </a:cubicBezTo>
                    <a:cubicBezTo>
                      <a:pt x="19815" y="20276"/>
                      <a:pt x="18178" y="18590"/>
                      <a:pt x="16775" y="16546"/>
                    </a:cubicBezTo>
                    <a:close/>
                  </a:path>
                </a:pathLst>
              </a:custGeom>
              <a:solidFill>
                <a:srgbClr val="C2AE9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Freeform: Shape 27"/>
              <p:cNvSpPr/>
              <p:nvPr/>
            </p:nvSpPr>
            <p:spPr>
              <a:xfrm rot="1044877">
                <a:off x="169999" y="225652"/>
                <a:ext cx="1722338" cy="1399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04" y="20087"/>
                    </a:moveTo>
                    <a:lnTo>
                      <a:pt x="21600" y="21600"/>
                    </a:lnTo>
                    <a:cubicBezTo>
                      <a:pt x="15896" y="1314"/>
                      <a:pt x="0" y="0"/>
                      <a:pt x="0" y="0"/>
                    </a:cubicBezTo>
                    <a:cubicBezTo>
                      <a:pt x="1978" y="1400"/>
                      <a:pt x="3789" y="3256"/>
                      <a:pt x="5310" y="5553"/>
                    </a:cubicBezTo>
                    <a:cubicBezTo>
                      <a:pt x="8141" y="9833"/>
                      <a:pt x="9545" y="14967"/>
                      <a:pt x="9604" y="20087"/>
                    </a:cubicBezTo>
                    <a:close/>
                  </a:path>
                </a:pathLst>
              </a:custGeom>
              <a:solidFill>
                <a:srgbClr val="C2AE9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0" name="Group 28"/>
            <p:cNvGrpSpPr/>
            <p:nvPr/>
          </p:nvGrpSpPr>
          <p:grpSpPr>
            <a:xfrm>
              <a:off x="5595060" y="1925554"/>
              <a:ext cx="1197100" cy="1197100"/>
              <a:chOff x="293384" y="293384"/>
              <a:chExt cx="2394198" cy="2394198"/>
            </a:xfrm>
          </p:grpSpPr>
          <p:sp>
            <p:nvSpPr>
              <p:cNvPr id="21" name="Oval 29"/>
              <p:cNvSpPr/>
              <p:nvPr/>
            </p:nvSpPr>
            <p:spPr>
              <a:xfrm>
                <a:off x="293384" y="293384"/>
                <a:ext cx="2394198" cy="2394198"/>
              </a:xfrm>
              <a:prstGeom prst="ellipse">
                <a:avLst/>
              </a:prstGeom>
              <a:solidFill>
                <a:srgbClr val="DDDBD0"/>
              </a:solidFill>
              <a:ln w="12700" cap="flat">
                <a:noFill/>
                <a:prstDash val="solid"/>
                <a:round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Freeform: Shape 30"/>
              <p:cNvSpPr/>
              <p:nvPr/>
            </p:nvSpPr>
            <p:spPr>
              <a:xfrm>
                <a:off x="896658" y="904974"/>
                <a:ext cx="1189233" cy="11891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95" y="15576"/>
                    </a:moveTo>
                    <a:cubicBezTo>
                      <a:pt x="12143" y="16865"/>
                      <a:pt x="9843" y="18851"/>
                      <a:pt x="8177" y="21277"/>
                    </a:cubicBezTo>
                    <a:cubicBezTo>
                      <a:pt x="9016" y="21487"/>
                      <a:pt x="9894" y="21600"/>
                      <a:pt x="10799" y="21600"/>
                    </a:cubicBezTo>
                    <a:cubicBezTo>
                      <a:pt x="12428" y="21600"/>
                      <a:pt x="13971" y="21237"/>
                      <a:pt x="15356" y="20591"/>
                    </a:cubicBezTo>
                    <a:cubicBezTo>
                      <a:pt x="15579" y="19502"/>
                      <a:pt x="15697" y="18376"/>
                      <a:pt x="15697" y="17223"/>
                    </a:cubicBezTo>
                    <a:cubicBezTo>
                      <a:pt x="15697" y="16807"/>
                      <a:pt x="15678" y="16393"/>
                      <a:pt x="15646" y="15985"/>
                    </a:cubicBezTo>
                    <a:cubicBezTo>
                      <a:pt x="15369" y="15896"/>
                      <a:pt x="15114" y="15759"/>
                      <a:pt x="14895" y="15576"/>
                    </a:cubicBezTo>
                    <a:close/>
                    <a:moveTo>
                      <a:pt x="18049" y="2795"/>
                    </a:moveTo>
                    <a:cubicBezTo>
                      <a:pt x="16317" y="2963"/>
                      <a:pt x="14665" y="3399"/>
                      <a:pt x="13127" y="4049"/>
                    </a:cubicBezTo>
                    <a:cubicBezTo>
                      <a:pt x="13134" y="4126"/>
                      <a:pt x="13139" y="4202"/>
                      <a:pt x="13139" y="4280"/>
                    </a:cubicBezTo>
                    <a:cubicBezTo>
                      <a:pt x="13139" y="4643"/>
                      <a:pt x="13052" y="4984"/>
                      <a:pt x="12903" y="5288"/>
                    </a:cubicBezTo>
                    <a:cubicBezTo>
                      <a:pt x="14442" y="7095"/>
                      <a:pt x="15635" y="9197"/>
                      <a:pt x="16388" y="11500"/>
                    </a:cubicBezTo>
                    <a:cubicBezTo>
                      <a:pt x="17324" y="11518"/>
                      <a:pt x="18122" y="12089"/>
                      <a:pt x="18466" y="12902"/>
                    </a:cubicBezTo>
                    <a:cubicBezTo>
                      <a:pt x="19506" y="12797"/>
                      <a:pt x="20518" y="12597"/>
                      <a:pt x="21492" y="12311"/>
                    </a:cubicBezTo>
                    <a:cubicBezTo>
                      <a:pt x="21563" y="11818"/>
                      <a:pt x="21600" y="11313"/>
                      <a:pt x="21600" y="10800"/>
                    </a:cubicBezTo>
                    <a:cubicBezTo>
                      <a:pt x="21599" y="7626"/>
                      <a:pt x="20230" y="4770"/>
                      <a:pt x="18049" y="2795"/>
                    </a:cubicBezTo>
                    <a:close/>
                    <a:moveTo>
                      <a:pt x="13739" y="14350"/>
                    </a:moveTo>
                    <a:cubicBezTo>
                      <a:pt x="11072" y="13907"/>
                      <a:pt x="8601" y="12889"/>
                      <a:pt x="6449" y="11434"/>
                    </a:cubicBezTo>
                    <a:cubicBezTo>
                      <a:pt x="6099" y="11648"/>
                      <a:pt x="5689" y="11773"/>
                      <a:pt x="5251" y="11773"/>
                    </a:cubicBezTo>
                    <a:cubicBezTo>
                      <a:pt x="5087" y="11773"/>
                      <a:pt x="4931" y="11756"/>
                      <a:pt x="4779" y="11725"/>
                    </a:cubicBezTo>
                    <a:cubicBezTo>
                      <a:pt x="3749" y="13676"/>
                      <a:pt x="3091" y="15853"/>
                      <a:pt x="2902" y="18163"/>
                    </a:cubicBezTo>
                    <a:cubicBezTo>
                      <a:pt x="3930" y="19266"/>
                      <a:pt x="5183" y="20154"/>
                      <a:pt x="6593" y="20751"/>
                    </a:cubicBezTo>
                    <a:cubicBezTo>
                      <a:pt x="8345" y="18059"/>
                      <a:pt x="10791" y="15834"/>
                      <a:pt x="13739" y="14350"/>
                    </a:cubicBezTo>
                    <a:close/>
                    <a:moveTo>
                      <a:pt x="17257" y="15907"/>
                    </a:moveTo>
                    <a:cubicBezTo>
                      <a:pt x="17287" y="16343"/>
                      <a:pt x="17305" y="16781"/>
                      <a:pt x="17305" y="17223"/>
                    </a:cubicBezTo>
                    <a:cubicBezTo>
                      <a:pt x="17305" y="18003"/>
                      <a:pt x="17255" y="18771"/>
                      <a:pt x="17162" y="19525"/>
                    </a:cubicBezTo>
                    <a:cubicBezTo>
                      <a:pt x="18993" y="18189"/>
                      <a:pt x="20388" y="16288"/>
                      <a:pt x="21091" y="14080"/>
                    </a:cubicBezTo>
                    <a:cubicBezTo>
                      <a:pt x="20257" y="14282"/>
                      <a:pt x="19403" y="14426"/>
                      <a:pt x="18530" y="14508"/>
                    </a:cubicBezTo>
                    <a:cubicBezTo>
                      <a:pt x="18327" y="15139"/>
                      <a:pt x="17859" y="15646"/>
                      <a:pt x="17257" y="15907"/>
                    </a:cubicBezTo>
                    <a:close/>
                    <a:moveTo>
                      <a:pt x="14276" y="12805"/>
                    </a:moveTo>
                    <a:cubicBezTo>
                      <a:pt x="14419" y="12507"/>
                      <a:pt x="14622" y="12243"/>
                      <a:pt x="14874" y="12035"/>
                    </a:cubicBezTo>
                    <a:cubicBezTo>
                      <a:pt x="14195" y="9949"/>
                      <a:pt x="13121" y="8039"/>
                      <a:pt x="11737" y="6396"/>
                    </a:cubicBezTo>
                    <a:cubicBezTo>
                      <a:pt x="11463" y="6514"/>
                      <a:pt x="11160" y="6577"/>
                      <a:pt x="10841" y="6577"/>
                    </a:cubicBezTo>
                    <a:cubicBezTo>
                      <a:pt x="10342" y="6577"/>
                      <a:pt x="9882" y="6417"/>
                      <a:pt x="9506" y="6149"/>
                    </a:cubicBezTo>
                    <a:cubicBezTo>
                      <a:pt x="8672" y="6781"/>
                      <a:pt x="7901" y="7491"/>
                      <a:pt x="7200" y="8265"/>
                    </a:cubicBezTo>
                    <a:cubicBezTo>
                      <a:pt x="7421" y="8616"/>
                      <a:pt x="7549" y="9031"/>
                      <a:pt x="7549" y="9475"/>
                    </a:cubicBezTo>
                    <a:cubicBezTo>
                      <a:pt x="7549" y="9714"/>
                      <a:pt x="7512" y="9945"/>
                      <a:pt x="7444" y="10163"/>
                    </a:cubicBezTo>
                    <a:cubicBezTo>
                      <a:pt x="9459" y="11509"/>
                      <a:pt x="11779" y="12434"/>
                      <a:pt x="14276" y="12805"/>
                    </a:cubicBezTo>
                    <a:close/>
                    <a:moveTo>
                      <a:pt x="10842" y="1983"/>
                    </a:moveTo>
                    <a:cubicBezTo>
                      <a:pt x="11448" y="1983"/>
                      <a:pt x="11998" y="2218"/>
                      <a:pt x="12410" y="2604"/>
                    </a:cubicBezTo>
                    <a:cubicBezTo>
                      <a:pt x="13609" y="2088"/>
                      <a:pt x="14870" y="1691"/>
                      <a:pt x="16184" y="1439"/>
                    </a:cubicBezTo>
                    <a:cubicBezTo>
                      <a:pt x="14598" y="525"/>
                      <a:pt x="12760" y="0"/>
                      <a:pt x="10799" y="0"/>
                    </a:cubicBezTo>
                    <a:cubicBezTo>
                      <a:pt x="9463" y="0"/>
                      <a:pt x="8183" y="245"/>
                      <a:pt x="7001" y="690"/>
                    </a:cubicBezTo>
                    <a:cubicBezTo>
                      <a:pt x="7938" y="1154"/>
                      <a:pt x="8833" y="1694"/>
                      <a:pt x="9673" y="2304"/>
                    </a:cubicBezTo>
                    <a:cubicBezTo>
                      <a:pt x="10017" y="2100"/>
                      <a:pt x="10415" y="1983"/>
                      <a:pt x="10842" y="1983"/>
                    </a:cubicBezTo>
                    <a:close/>
                    <a:moveTo>
                      <a:pt x="2953" y="9475"/>
                    </a:moveTo>
                    <a:cubicBezTo>
                      <a:pt x="2953" y="9153"/>
                      <a:pt x="3021" y="8845"/>
                      <a:pt x="3140" y="8568"/>
                    </a:cubicBezTo>
                    <a:cubicBezTo>
                      <a:pt x="2402" y="7756"/>
                      <a:pt x="1735" y="6882"/>
                      <a:pt x="1150" y="5952"/>
                    </a:cubicBezTo>
                    <a:cubicBezTo>
                      <a:pt x="417" y="7409"/>
                      <a:pt x="0" y="9057"/>
                      <a:pt x="0" y="10801"/>
                    </a:cubicBezTo>
                    <a:cubicBezTo>
                      <a:pt x="0" y="12819"/>
                      <a:pt x="556" y="14708"/>
                      <a:pt x="1520" y="16324"/>
                    </a:cubicBezTo>
                    <a:cubicBezTo>
                      <a:pt x="1865" y="14382"/>
                      <a:pt x="2519" y="12546"/>
                      <a:pt x="3421" y="10863"/>
                    </a:cubicBezTo>
                    <a:cubicBezTo>
                      <a:pt x="3128" y="10478"/>
                      <a:pt x="2953" y="9996"/>
                      <a:pt x="2953" y="9475"/>
                    </a:cubicBezTo>
                    <a:close/>
                    <a:moveTo>
                      <a:pt x="5252" y="7178"/>
                    </a:moveTo>
                    <a:cubicBezTo>
                      <a:pt x="5486" y="7178"/>
                      <a:pt x="5714" y="7212"/>
                      <a:pt x="5928" y="7279"/>
                    </a:cubicBezTo>
                    <a:cubicBezTo>
                      <a:pt x="6738" y="6372"/>
                      <a:pt x="7636" y="5546"/>
                      <a:pt x="8608" y="4814"/>
                    </a:cubicBezTo>
                    <a:cubicBezTo>
                      <a:pt x="8567" y="4643"/>
                      <a:pt x="8545" y="4463"/>
                      <a:pt x="8545" y="4280"/>
                    </a:cubicBezTo>
                    <a:cubicBezTo>
                      <a:pt x="8545" y="4025"/>
                      <a:pt x="8587" y="3780"/>
                      <a:pt x="8664" y="3551"/>
                    </a:cubicBezTo>
                    <a:cubicBezTo>
                      <a:pt x="7574" y="2771"/>
                      <a:pt x="6390" y="2115"/>
                      <a:pt x="5130" y="1609"/>
                    </a:cubicBezTo>
                    <a:cubicBezTo>
                      <a:pt x="3950" y="2339"/>
                      <a:pt x="2920" y="3289"/>
                      <a:pt x="2099" y="4404"/>
                    </a:cubicBezTo>
                    <a:cubicBezTo>
                      <a:pt x="2708" y="5484"/>
                      <a:pt x="3432" y="6490"/>
                      <a:pt x="4256" y="7406"/>
                    </a:cubicBezTo>
                    <a:cubicBezTo>
                      <a:pt x="4557" y="7261"/>
                      <a:pt x="4893" y="7178"/>
                      <a:pt x="5252" y="71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23533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 Diagonal Corner Rectangle 1"/>
          <p:cNvSpPr/>
          <p:nvPr/>
        </p:nvSpPr>
        <p:spPr>
          <a:xfrm flipH="1" flipV="1">
            <a:off x="5803901" y="1504950"/>
            <a:ext cx="1828800" cy="1828800"/>
          </a:xfrm>
          <a:prstGeom prst="round2DiagRect">
            <a:avLst>
              <a:gd name="adj1" fmla="val 31532"/>
              <a:gd name="adj2" fmla="val 0"/>
            </a:avLst>
          </a:prstGeom>
          <a:solidFill>
            <a:srgbClr val="C2AE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76F41"/>
              </a:solidFill>
            </a:endParaRPr>
          </a:p>
        </p:txBody>
      </p:sp>
      <p:sp>
        <p:nvSpPr>
          <p:cNvPr id="3" name="Round Diagonal Corner Rectangle 2"/>
          <p:cNvSpPr/>
          <p:nvPr/>
        </p:nvSpPr>
        <p:spPr>
          <a:xfrm flipH="1" flipV="1">
            <a:off x="4356101" y="3409950"/>
            <a:ext cx="1371600" cy="1371600"/>
          </a:xfrm>
          <a:prstGeom prst="round2DiagRect">
            <a:avLst>
              <a:gd name="adj1" fmla="val 31532"/>
              <a:gd name="adj2" fmla="val 0"/>
            </a:avLst>
          </a:prstGeom>
          <a:solidFill>
            <a:srgbClr val="C2C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76F41"/>
              </a:solidFill>
            </a:endParaRPr>
          </a:p>
        </p:txBody>
      </p:sp>
      <p:sp>
        <p:nvSpPr>
          <p:cNvPr id="4" name="Round Diagonal Corner Rectangle 3"/>
          <p:cNvSpPr/>
          <p:nvPr/>
        </p:nvSpPr>
        <p:spPr>
          <a:xfrm rot="5400000" flipH="1" flipV="1">
            <a:off x="4889501" y="2495550"/>
            <a:ext cx="838200" cy="838200"/>
          </a:xfrm>
          <a:prstGeom prst="round2DiagRect">
            <a:avLst>
              <a:gd name="adj1" fmla="val 31532"/>
              <a:gd name="adj2" fmla="val 0"/>
            </a:avLst>
          </a:prstGeom>
          <a:solidFill>
            <a:srgbClr val="DDDB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76F41"/>
              </a:solidFill>
            </a:endParaRPr>
          </a:p>
        </p:txBody>
      </p:sp>
      <p:sp>
        <p:nvSpPr>
          <p:cNvPr id="5" name="Round Diagonal Corner Rectangle 4"/>
          <p:cNvSpPr/>
          <p:nvPr/>
        </p:nvSpPr>
        <p:spPr>
          <a:xfrm rot="5400000" flipH="1" flipV="1">
            <a:off x="5803901" y="3409950"/>
            <a:ext cx="990600" cy="990600"/>
          </a:xfrm>
          <a:prstGeom prst="round2DiagRect">
            <a:avLst>
              <a:gd name="adj1" fmla="val 31532"/>
              <a:gd name="adj2" fmla="val 0"/>
            </a:avLst>
          </a:prstGeom>
          <a:solidFill>
            <a:srgbClr val="CD8C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76F4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708901" y="1504950"/>
            <a:ext cx="76200" cy="1371600"/>
          </a:xfrm>
          <a:prstGeom prst="rect">
            <a:avLst/>
          </a:prstGeom>
          <a:solidFill>
            <a:srgbClr val="C2AE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76F4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70701" y="3714750"/>
            <a:ext cx="76200" cy="685800"/>
          </a:xfrm>
          <a:prstGeom prst="rect">
            <a:avLst/>
          </a:prstGeom>
          <a:solidFill>
            <a:srgbClr val="CD8C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76F4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37101" y="2495550"/>
            <a:ext cx="76200" cy="609600"/>
          </a:xfrm>
          <a:prstGeom prst="rect">
            <a:avLst/>
          </a:prstGeom>
          <a:solidFill>
            <a:srgbClr val="DDDB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76F4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03701" y="3790950"/>
            <a:ext cx="78259" cy="990600"/>
          </a:xfrm>
          <a:prstGeom prst="rect">
            <a:avLst/>
          </a:prstGeom>
          <a:solidFill>
            <a:srgbClr val="C2C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76F4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6362386" y="2038350"/>
            <a:ext cx="711829" cy="591595"/>
            <a:chOff x="4649788" y="1552575"/>
            <a:chExt cx="1898650" cy="1577975"/>
          </a:xfrm>
          <a:solidFill>
            <a:schemeClr val="bg1"/>
          </a:solidFill>
        </p:grpSpPr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346701" y="2957513"/>
              <a:ext cx="503238" cy="1063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4649788" y="1552575"/>
              <a:ext cx="1898650" cy="1379538"/>
            </a:xfrm>
            <a:custGeom>
              <a:avLst/>
              <a:gdLst>
                <a:gd name="T0" fmla="*/ 493 w 506"/>
                <a:gd name="T1" fmla="*/ 0 h 368"/>
                <a:gd name="T2" fmla="*/ 12 w 506"/>
                <a:gd name="T3" fmla="*/ 0 h 368"/>
                <a:gd name="T4" fmla="*/ 0 w 506"/>
                <a:gd name="T5" fmla="*/ 13 h 368"/>
                <a:gd name="T6" fmla="*/ 0 w 506"/>
                <a:gd name="T7" fmla="*/ 355 h 368"/>
                <a:gd name="T8" fmla="*/ 12 w 506"/>
                <a:gd name="T9" fmla="*/ 368 h 368"/>
                <a:gd name="T10" fmla="*/ 493 w 506"/>
                <a:gd name="T11" fmla="*/ 368 h 368"/>
                <a:gd name="T12" fmla="*/ 506 w 506"/>
                <a:gd name="T13" fmla="*/ 355 h 368"/>
                <a:gd name="T14" fmla="*/ 506 w 506"/>
                <a:gd name="T15" fmla="*/ 13 h 368"/>
                <a:gd name="T16" fmla="*/ 493 w 506"/>
                <a:gd name="T17" fmla="*/ 0 h 368"/>
                <a:gd name="T18" fmla="*/ 474 w 506"/>
                <a:gd name="T19" fmla="*/ 287 h 368"/>
                <a:gd name="T20" fmla="*/ 31 w 506"/>
                <a:gd name="T21" fmla="*/ 287 h 368"/>
                <a:gd name="T22" fmla="*/ 31 w 506"/>
                <a:gd name="T23" fmla="*/ 31 h 368"/>
                <a:gd name="T24" fmla="*/ 474 w 506"/>
                <a:gd name="T25" fmla="*/ 31 h 368"/>
                <a:gd name="T26" fmla="*/ 474 w 506"/>
                <a:gd name="T27" fmla="*/ 28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6" h="368">
                  <a:moveTo>
                    <a:pt x="49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355"/>
                    <a:pt x="0" y="355"/>
                    <a:pt x="0" y="355"/>
                  </a:cubicBezTo>
                  <a:cubicBezTo>
                    <a:pt x="0" y="362"/>
                    <a:pt x="5" y="368"/>
                    <a:pt x="12" y="368"/>
                  </a:cubicBezTo>
                  <a:cubicBezTo>
                    <a:pt x="493" y="368"/>
                    <a:pt x="493" y="368"/>
                    <a:pt x="493" y="368"/>
                  </a:cubicBezTo>
                  <a:cubicBezTo>
                    <a:pt x="500" y="368"/>
                    <a:pt x="506" y="362"/>
                    <a:pt x="506" y="355"/>
                  </a:cubicBezTo>
                  <a:cubicBezTo>
                    <a:pt x="506" y="13"/>
                    <a:pt x="506" y="13"/>
                    <a:pt x="506" y="13"/>
                  </a:cubicBezTo>
                  <a:cubicBezTo>
                    <a:pt x="506" y="6"/>
                    <a:pt x="500" y="0"/>
                    <a:pt x="493" y="0"/>
                  </a:cubicBezTo>
                  <a:close/>
                  <a:moveTo>
                    <a:pt x="474" y="287"/>
                  </a:moveTo>
                  <a:cubicBezTo>
                    <a:pt x="31" y="287"/>
                    <a:pt x="31" y="287"/>
                    <a:pt x="31" y="28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474" y="31"/>
                    <a:pt x="474" y="31"/>
                    <a:pt x="474" y="31"/>
                  </a:cubicBezTo>
                  <a:lnTo>
                    <a:pt x="474" y="2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5194301" y="3086100"/>
              <a:ext cx="809625" cy="44450"/>
            </a:xfrm>
            <a:custGeom>
              <a:avLst/>
              <a:gdLst>
                <a:gd name="T0" fmla="*/ 206 w 216"/>
                <a:gd name="T1" fmla="*/ 0 h 12"/>
                <a:gd name="T2" fmla="*/ 9 w 216"/>
                <a:gd name="T3" fmla="*/ 0 h 12"/>
                <a:gd name="T4" fmla="*/ 0 w 216"/>
                <a:gd name="T5" fmla="*/ 9 h 12"/>
                <a:gd name="T6" fmla="*/ 0 w 216"/>
                <a:gd name="T7" fmla="*/ 12 h 12"/>
                <a:gd name="T8" fmla="*/ 216 w 216"/>
                <a:gd name="T9" fmla="*/ 12 h 12"/>
                <a:gd name="T10" fmla="*/ 216 w 216"/>
                <a:gd name="T11" fmla="*/ 9 h 12"/>
                <a:gd name="T12" fmla="*/ 206 w 21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12">
                  <a:moveTo>
                    <a:pt x="206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216" y="9"/>
                    <a:pt x="216" y="9"/>
                    <a:pt x="216" y="9"/>
                  </a:cubicBezTo>
                  <a:cubicBezTo>
                    <a:pt x="216" y="4"/>
                    <a:pt x="211" y="0"/>
                    <a:pt x="2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14" name="Oval 13"/>
            <p:cNvSpPr>
              <a:spLocks noChangeArrowheads="1"/>
            </p:cNvSpPr>
            <p:nvPr/>
          </p:nvSpPr>
          <p:spPr bwMode="auto">
            <a:xfrm>
              <a:off x="4818063" y="2339975"/>
              <a:ext cx="217488" cy="2174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15" name="Oval 14"/>
            <p:cNvSpPr>
              <a:spLocks noChangeArrowheads="1"/>
            </p:cNvSpPr>
            <p:nvPr/>
          </p:nvSpPr>
          <p:spPr bwMode="auto">
            <a:xfrm>
              <a:off x="5095876" y="2155825"/>
              <a:ext cx="217488" cy="2174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16" name="Oval 15"/>
            <p:cNvSpPr>
              <a:spLocks noChangeArrowheads="1"/>
            </p:cNvSpPr>
            <p:nvPr/>
          </p:nvSpPr>
          <p:spPr bwMode="auto">
            <a:xfrm>
              <a:off x="5411788" y="2246313"/>
              <a:ext cx="217488" cy="2174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5654676" y="1960563"/>
              <a:ext cx="217488" cy="2174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18" name="Oval 17"/>
            <p:cNvSpPr>
              <a:spLocks noChangeArrowheads="1"/>
            </p:cNvSpPr>
            <p:nvPr/>
          </p:nvSpPr>
          <p:spPr bwMode="auto">
            <a:xfrm>
              <a:off x="5891213" y="2136775"/>
              <a:ext cx="217488" cy="2174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6142038" y="1776413"/>
              <a:ext cx="217488" cy="2174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4883151" y="1836738"/>
              <a:ext cx="1412875" cy="652463"/>
            </a:xfrm>
            <a:custGeom>
              <a:avLst/>
              <a:gdLst>
                <a:gd name="T0" fmla="*/ 12 w 377"/>
                <a:gd name="T1" fmla="*/ 174 h 174"/>
                <a:gd name="T2" fmla="*/ 3 w 377"/>
                <a:gd name="T3" fmla="*/ 169 h 174"/>
                <a:gd name="T4" fmla="*/ 6 w 377"/>
                <a:gd name="T5" fmla="*/ 154 h 174"/>
                <a:gd name="T6" fmla="*/ 84 w 377"/>
                <a:gd name="T7" fmla="*/ 102 h 174"/>
                <a:gd name="T8" fmla="*/ 166 w 377"/>
                <a:gd name="T9" fmla="*/ 125 h 174"/>
                <a:gd name="T10" fmla="*/ 233 w 377"/>
                <a:gd name="T11" fmla="*/ 47 h 174"/>
                <a:gd name="T12" fmla="*/ 296 w 377"/>
                <a:gd name="T13" fmla="*/ 93 h 174"/>
                <a:gd name="T14" fmla="*/ 356 w 377"/>
                <a:gd name="T15" fmla="*/ 6 h 174"/>
                <a:gd name="T16" fmla="*/ 371 w 377"/>
                <a:gd name="T17" fmla="*/ 4 h 174"/>
                <a:gd name="T18" fmla="*/ 374 w 377"/>
                <a:gd name="T19" fmla="*/ 19 h 174"/>
                <a:gd name="T20" fmla="*/ 301 w 377"/>
                <a:gd name="T21" fmla="*/ 124 h 174"/>
                <a:gd name="T22" fmla="*/ 236 w 377"/>
                <a:gd name="T23" fmla="*/ 76 h 174"/>
                <a:gd name="T24" fmla="*/ 173 w 377"/>
                <a:gd name="T25" fmla="*/ 150 h 174"/>
                <a:gd name="T26" fmla="*/ 88 w 377"/>
                <a:gd name="T27" fmla="*/ 126 h 174"/>
                <a:gd name="T28" fmla="*/ 18 w 377"/>
                <a:gd name="T29" fmla="*/ 172 h 174"/>
                <a:gd name="T30" fmla="*/ 12 w 377"/>
                <a:gd name="T31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7" h="174">
                  <a:moveTo>
                    <a:pt x="12" y="174"/>
                  </a:moveTo>
                  <a:cubicBezTo>
                    <a:pt x="8" y="174"/>
                    <a:pt x="5" y="172"/>
                    <a:pt x="3" y="169"/>
                  </a:cubicBezTo>
                  <a:cubicBezTo>
                    <a:pt x="0" y="164"/>
                    <a:pt x="1" y="157"/>
                    <a:pt x="6" y="154"/>
                  </a:cubicBezTo>
                  <a:cubicBezTo>
                    <a:pt x="84" y="102"/>
                    <a:pt x="84" y="102"/>
                    <a:pt x="84" y="102"/>
                  </a:cubicBezTo>
                  <a:cubicBezTo>
                    <a:pt x="166" y="125"/>
                    <a:pt x="166" y="125"/>
                    <a:pt x="166" y="125"/>
                  </a:cubicBezTo>
                  <a:cubicBezTo>
                    <a:pt x="233" y="47"/>
                    <a:pt x="233" y="47"/>
                    <a:pt x="233" y="47"/>
                  </a:cubicBezTo>
                  <a:cubicBezTo>
                    <a:pt x="296" y="93"/>
                    <a:pt x="296" y="93"/>
                    <a:pt x="296" y="93"/>
                  </a:cubicBezTo>
                  <a:cubicBezTo>
                    <a:pt x="356" y="6"/>
                    <a:pt x="356" y="6"/>
                    <a:pt x="356" y="6"/>
                  </a:cubicBezTo>
                  <a:cubicBezTo>
                    <a:pt x="360" y="2"/>
                    <a:pt x="366" y="0"/>
                    <a:pt x="371" y="4"/>
                  </a:cubicBezTo>
                  <a:cubicBezTo>
                    <a:pt x="376" y="7"/>
                    <a:pt x="377" y="14"/>
                    <a:pt x="374" y="19"/>
                  </a:cubicBezTo>
                  <a:cubicBezTo>
                    <a:pt x="301" y="124"/>
                    <a:pt x="301" y="124"/>
                    <a:pt x="301" y="124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173" y="150"/>
                    <a:pt x="173" y="150"/>
                    <a:pt x="173" y="150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6" y="173"/>
                    <a:pt x="14" y="174"/>
                    <a:pt x="12" y="1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6143230" y="2684700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</a:rPr>
              <a:t>Sample text</a:t>
            </a:r>
          </a:p>
        </p:txBody>
      </p:sp>
      <p:sp>
        <p:nvSpPr>
          <p:cNvPr id="22" name="Freeform 21"/>
          <p:cNvSpPr>
            <a:spLocks noEditPoints="1"/>
          </p:cNvSpPr>
          <p:nvPr/>
        </p:nvSpPr>
        <p:spPr bwMode="auto">
          <a:xfrm>
            <a:off x="6098821" y="3685072"/>
            <a:ext cx="378859" cy="374930"/>
          </a:xfrm>
          <a:custGeom>
            <a:avLst/>
            <a:gdLst>
              <a:gd name="T0" fmla="*/ 0 w 490"/>
              <a:gd name="T1" fmla="*/ 456 h 485"/>
              <a:gd name="T2" fmla="*/ 246 w 490"/>
              <a:gd name="T3" fmla="*/ 485 h 485"/>
              <a:gd name="T4" fmla="*/ 275 w 490"/>
              <a:gd name="T5" fmla="*/ 416 h 485"/>
              <a:gd name="T6" fmla="*/ 151 w 490"/>
              <a:gd name="T7" fmla="*/ 467 h 485"/>
              <a:gd name="T8" fmla="*/ 144 w 490"/>
              <a:gd name="T9" fmla="*/ 394 h 485"/>
              <a:gd name="T10" fmla="*/ 153 w 490"/>
              <a:gd name="T11" fmla="*/ 375 h 485"/>
              <a:gd name="T12" fmla="*/ 126 w 490"/>
              <a:gd name="T13" fmla="*/ 374 h 485"/>
              <a:gd name="T14" fmla="*/ 123 w 490"/>
              <a:gd name="T15" fmla="*/ 378 h 485"/>
              <a:gd name="T16" fmla="*/ 133 w 490"/>
              <a:gd name="T17" fmla="*/ 398 h 485"/>
              <a:gd name="T18" fmla="*/ 77 w 490"/>
              <a:gd name="T19" fmla="*/ 354 h 485"/>
              <a:gd name="T20" fmla="*/ 84 w 490"/>
              <a:gd name="T21" fmla="*/ 114 h 485"/>
              <a:gd name="T22" fmla="*/ 81 w 490"/>
              <a:gd name="T23" fmla="*/ 36 h 485"/>
              <a:gd name="T24" fmla="*/ 76 w 490"/>
              <a:gd name="T25" fmla="*/ 4 h 485"/>
              <a:gd name="T26" fmla="*/ 485 w 490"/>
              <a:gd name="T27" fmla="*/ 0 h 485"/>
              <a:gd name="T28" fmla="*/ 490 w 490"/>
              <a:gd name="T29" fmla="*/ 31 h 485"/>
              <a:gd name="T30" fmla="*/ 482 w 490"/>
              <a:gd name="T31" fmla="*/ 36 h 485"/>
              <a:gd name="T32" fmla="*/ 472 w 490"/>
              <a:gd name="T33" fmla="*/ 300 h 485"/>
              <a:gd name="T34" fmla="*/ 202 w 490"/>
              <a:gd name="T35" fmla="*/ 311 h 485"/>
              <a:gd name="T36" fmla="*/ 198 w 490"/>
              <a:gd name="T37" fmla="*/ 303 h 485"/>
              <a:gd name="T38" fmla="*/ 201 w 490"/>
              <a:gd name="T39" fmla="*/ 299 h 485"/>
              <a:gd name="T40" fmla="*/ 205 w 490"/>
              <a:gd name="T41" fmla="*/ 292 h 485"/>
              <a:gd name="T42" fmla="*/ 443 w 490"/>
              <a:gd name="T43" fmla="*/ 292 h 485"/>
              <a:gd name="T44" fmla="*/ 458 w 490"/>
              <a:gd name="T45" fmla="*/ 286 h 485"/>
              <a:gd name="T46" fmla="*/ 463 w 490"/>
              <a:gd name="T47" fmla="*/ 36 h 485"/>
              <a:gd name="T48" fmla="*/ 103 w 490"/>
              <a:gd name="T49" fmla="*/ 111 h 485"/>
              <a:gd name="T50" fmla="*/ 99 w 490"/>
              <a:gd name="T51" fmla="*/ 116 h 485"/>
              <a:gd name="T52" fmla="*/ 91 w 490"/>
              <a:gd name="T53" fmla="*/ 119 h 485"/>
              <a:gd name="T54" fmla="*/ 84 w 490"/>
              <a:gd name="T55" fmla="*/ 114 h 485"/>
              <a:gd name="T56" fmla="*/ 188 w 490"/>
              <a:gd name="T57" fmla="*/ 297 h 485"/>
              <a:gd name="T58" fmla="*/ 210 w 490"/>
              <a:gd name="T59" fmla="*/ 226 h 485"/>
              <a:gd name="T60" fmla="*/ 65 w 490"/>
              <a:gd name="T61" fmla="*/ 226 h 485"/>
              <a:gd name="T62" fmla="*/ 87 w 490"/>
              <a:gd name="T63" fmla="*/ 297 h 485"/>
              <a:gd name="T64" fmla="*/ 95 w 490"/>
              <a:gd name="T65" fmla="*/ 291 h 485"/>
              <a:gd name="T66" fmla="*/ 180 w 490"/>
              <a:gd name="T67" fmla="*/ 291 h 485"/>
              <a:gd name="T68" fmla="*/ 196 w 490"/>
              <a:gd name="T69" fmla="*/ 215 h 485"/>
              <a:gd name="T70" fmla="*/ 190 w 490"/>
              <a:gd name="T71" fmla="*/ 179 h 485"/>
              <a:gd name="T72" fmla="*/ 138 w 490"/>
              <a:gd name="T73" fmla="*/ 181 h 485"/>
              <a:gd name="T74" fmla="*/ 85 w 490"/>
              <a:gd name="T75" fmla="*/ 179 h 485"/>
              <a:gd name="T76" fmla="*/ 79 w 490"/>
              <a:gd name="T77" fmla="*/ 215 h 485"/>
              <a:gd name="T78" fmla="*/ 95 w 490"/>
              <a:gd name="T79" fmla="*/ 291 h 485"/>
              <a:gd name="T80" fmla="*/ 266 w 490"/>
              <a:gd name="T81" fmla="*/ 122 h 485"/>
              <a:gd name="T82" fmla="*/ 228 w 490"/>
              <a:gd name="T83" fmla="*/ 197 h 485"/>
              <a:gd name="T84" fmla="*/ 318 w 490"/>
              <a:gd name="T85" fmla="*/ 212 h 485"/>
              <a:gd name="T86" fmla="*/ 422 w 490"/>
              <a:gd name="T87" fmla="*/ 71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90" h="485">
                <a:moveTo>
                  <a:pt x="0" y="416"/>
                </a:moveTo>
                <a:cubicBezTo>
                  <a:pt x="0" y="429"/>
                  <a:pt x="0" y="442"/>
                  <a:pt x="0" y="456"/>
                </a:cubicBezTo>
                <a:cubicBezTo>
                  <a:pt x="0" y="472"/>
                  <a:pt x="13" y="485"/>
                  <a:pt x="30" y="485"/>
                </a:cubicBezTo>
                <a:cubicBezTo>
                  <a:pt x="102" y="485"/>
                  <a:pt x="174" y="485"/>
                  <a:pt x="246" y="485"/>
                </a:cubicBezTo>
                <a:cubicBezTo>
                  <a:pt x="262" y="485"/>
                  <a:pt x="275" y="472"/>
                  <a:pt x="275" y="456"/>
                </a:cubicBezTo>
                <a:cubicBezTo>
                  <a:pt x="275" y="416"/>
                  <a:pt x="275" y="416"/>
                  <a:pt x="275" y="416"/>
                </a:cubicBezTo>
                <a:cubicBezTo>
                  <a:pt x="275" y="384"/>
                  <a:pt x="242" y="364"/>
                  <a:pt x="198" y="354"/>
                </a:cubicBezTo>
                <a:cubicBezTo>
                  <a:pt x="185" y="407"/>
                  <a:pt x="172" y="426"/>
                  <a:pt x="151" y="467"/>
                </a:cubicBezTo>
                <a:cubicBezTo>
                  <a:pt x="143" y="398"/>
                  <a:pt x="143" y="398"/>
                  <a:pt x="143" y="398"/>
                </a:cubicBezTo>
                <a:cubicBezTo>
                  <a:pt x="143" y="396"/>
                  <a:pt x="144" y="395"/>
                  <a:pt x="144" y="394"/>
                </a:cubicBezTo>
                <a:cubicBezTo>
                  <a:pt x="153" y="378"/>
                  <a:pt x="153" y="378"/>
                  <a:pt x="153" y="378"/>
                </a:cubicBezTo>
                <a:cubicBezTo>
                  <a:pt x="153" y="377"/>
                  <a:pt x="153" y="376"/>
                  <a:pt x="153" y="375"/>
                </a:cubicBezTo>
                <a:cubicBezTo>
                  <a:pt x="152" y="374"/>
                  <a:pt x="151" y="374"/>
                  <a:pt x="150" y="374"/>
                </a:cubicBezTo>
                <a:cubicBezTo>
                  <a:pt x="142" y="374"/>
                  <a:pt x="134" y="374"/>
                  <a:pt x="126" y="374"/>
                </a:cubicBezTo>
                <a:cubicBezTo>
                  <a:pt x="125" y="374"/>
                  <a:pt x="124" y="374"/>
                  <a:pt x="123" y="375"/>
                </a:cubicBezTo>
                <a:cubicBezTo>
                  <a:pt x="123" y="376"/>
                  <a:pt x="123" y="377"/>
                  <a:pt x="123" y="378"/>
                </a:cubicBezTo>
                <a:cubicBezTo>
                  <a:pt x="132" y="394"/>
                  <a:pt x="132" y="394"/>
                  <a:pt x="132" y="394"/>
                </a:cubicBezTo>
                <a:cubicBezTo>
                  <a:pt x="132" y="395"/>
                  <a:pt x="133" y="396"/>
                  <a:pt x="133" y="398"/>
                </a:cubicBezTo>
                <a:cubicBezTo>
                  <a:pt x="125" y="468"/>
                  <a:pt x="125" y="468"/>
                  <a:pt x="125" y="468"/>
                </a:cubicBezTo>
                <a:cubicBezTo>
                  <a:pt x="103" y="426"/>
                  <a:pt x="90" y="408"/>
                  <a:pt x="77" y="354"/>
                </a:cubicBezTo>
                <a:cubicBezTo>
                  <a:pt x="33" y="364"/>
                  <a:pt x="0" y="384"/>
                  <a:pt x="0" y="416"/>
                </a:cubicBezTo>
                <a:close/>
                <a:moveTo>
                  <a:pt x="84" y="114"/>
                </a:moveTo>
                <a:cubicBezTo>
                  <a:pt x="84" y="36"/>
                  <a:pt x="84" y="36"/>
                  <a:pt x="84" y="36"/>
                </a:cubicBezTo>
                <a:cubicBezTo>
                  <a:pt x="81" y="36"/>
                  <a:pt x="81" y="36"/>
                  <a:pt x="81" y="36"/>
                </a:cubicBezTo>
                <a:cubicBezTo>
                  <a:pt x="79" y="36"/>
                  <a:pt x="76" y="34"/>
                  <a:pt x="76" y="31"/>
                </a:cubicBezTo>
                <a:cubicBezTo>
                  <a:pt x="76" y="4"/>
                  <a:pt x="76" y="4"/>
                  <a:pt x="76" y="4"/>
                </a:cubicBezTo>
                <a:cubicBezTo>
                  <a:pt x="76" y="2"/>
                  <a:pt x="79" y="0"/>
                  <a:pt x="81" y="0"/>
                </a:cubicBezTo>
                <a:cubicBezTo>
                  <a:pt x="216" y="0"/>
                  <a:pt x="351" y="0"/>
                  <a:pt x="485" y="0"/>
                </a:cubicBezTo>
                <a:cubicBezTo>
                  <a:pt x="488" y="0"/>
                  <a:pt x="490" y="2"/>
                  <a:pt x="490" y="4"/>
                </a:cubicBezTo>
                <a:cubicBezTo>
                  <a:pt x="490" y="31"/>
                  <a:pt x="490" y="31"/>
                  <a:pt x="490" y="31"/>
                </a:cubicBezTo>
                <a:cubicBezTo>
                  <a:pt x="490" y="34"/>
                  <a:pt x="488" y="36"/>
                  <a:pt x="485" y="36"/>
                </a:cubicBezTo>
                <a:cubicBezTo>
                  <a:pt x="482" y="36"/>
                  <a:pt x="482" y="36"/>
                  <a:pt x="482" y="36"/>
                </a:cubicBezTo>
                <a:cubicBezTo>
                  <a:pt x="482" y="276"/>
                  <a:pt x="482" y="276"/>
                  <a:pt x="482" y="276"/>
                </a:cubicBezTo>
                <a:cubicBezTo>
                  <a:pt x="482" y="286"/>
                  <a:pt x="478" y="294"/>
                  <a:pt x="472" y="300"/>
                </a:cubicBezTo>
                <a:cubicBezTo>
                  <a:pt x="466" y="307"/>
                  <a:pt x="457" y="311"/>
                  <a:pt x="448" y="311"/>
                </a:cubicBezTo>
                <a:cubicBezTo>
                  <a:pt x="202" y="311"/>
                  <a:pt x="202" y="311"/>
                  <a:pt x="202" y="311"/>
                </a:cubicBezTo>
                <a:cubicBezTo>
                  <a:pt x="192" y="311"/>
                  <a:pt x="192" y="311"/>
                  <a:pt x="192" y="311"/>
                </a:cubicBezTo>
                <a:cubicBezTo>
                  <a:pt x="198" y="303"/>
                  <a:pt x="198" y="303"/>
                  <a:pt x="198" y="303"/>
                </a:cubicBezTo>
                <a:cubicBezTo>
                  <a:pt x="199" y="301"/>
                  <a:pt x="200" y="300"/>
                  <a:pt x="201" y="299"/>
                </a:cubicBezTo>
                <a:cubicBezTo>
                  <a:pt x="201" y="299"/>
                  <a:pt x="201" y="299"/>
                  <a:pt x="201" y="299"/>
                </a:cubicBezTo>
                <a:cubicBezTo>
                  <a:pt x="202" y="297"/>
                  <a:pt x="203" y="296"/>
                  <a:pt x="204" y="294"/>
                </a:cubicBezTo>
                <a:cubicBezTo>
                  <a:pt x="205" y="292"/>
                  <a:pt x="205" y="292"/>
                  <a:pt x="205" y="292"/>
                </a:cubicBezTo>
                <a:cubicBezTo>
                  <a:pt x="208" y="292"/>
                  <a:pt x="208" y="292"/>
                  <a:pt x="208" y="292"/>
                </a:cubicBezTo>
                <a:cubicBezTo>
                  <a:pt x="443" y="292"/>
                  <a:pt x="443" y="292"/>
                  <a:pt x="443" y="292"/>
                </a:cubicBezTo>
                <a:cubicBezTo>
                  <a:pt x="449" y="292"/>
                  <a:pt x="454" y="290"/>
                  <a:pt x="458" y="286"/>
                </a:cubicBezTo>
                <a:cubicBezTo>
                  <a:pt x="458" y="286"/>
                  <a:pt x="458" y="286"/>
                  <a:pt x="458" y="286"/>
                </a:cubicBezTo>
                <a:cubicBezTo>
                  <a:pt x="461" y="282"/>
                  <a:pt x="463" y="277"/>
                  <a:pt x="463" y="272"/>
                </a:cubicBezTo>
                <a:cubicBezTo>
                  <a:pt x="463" y="36"/>
                  <a:pt x="463" y="36"/>
                  <a:pt x="463" y="36"/>
                </a:cubicBezTo>
                <a:cubicBezTo>
                  <a:pt x="103" y="36"/>
                  <a:pt x="103" y="36"/>
                  <a:pt x="103" y="36"/>
                </a:cubicBezTo>
                <a:cubicBezTo>
                  <a:pt x="103" y="111"/>
                  <a:pt x="103" y="111"/>
                  <a:pt x="103" y="111"/>
                </a:cubicBezTo>
                <a:cubicBezTo>
                  <a:pt x="103" y="115"/>
                  <a:pt x="103" y="115"/>
                  <a:pt x="103" y="115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8" y="117"/>
                  <a:pt x="96" y="117"/>
                  <a:pt x="95" y="117"/>
                </a:cubicBezTo>
                <a:cubicBezTo>
                  <a:pt x="94" y="118"/>
                  <a:pt x="92" y="118"/>
                  <a:pt x="91" y="119"/>
                </a:cubicBezTo>
                <a:cubicBezTo>
                  <a:pt x="84" y="122"/>
                  <a:pt x="84" y="122"/>
                  <a:pt x="84" y="122"/>
                </a:cubicBezTo>
                <a:cubicBezTo>
                  <a:pt x="84" y="114"/>
                  <a:pt x="84" y="114"/>
                  <a:pt x="84" y="114"/>
                </a:cubicBezTo>
                <a:close/>
                <a:moveTo>
                  <a:pt x="138" y="329"/>
                </a:moveTo>
                <a:cubicBezTo>
                  <a:pt x="156" y="329"/>
                  <a:pt x="174" y="316"/>
                  <a:pt x="188" y="297"/>
                </a:cubicBezTo>
                <a:cubicBezTo>
                  <a:pt x="201" y="279"/>
                  <a:pt x="210" y="255"/>
                  <a:pt x="210" y="232"/>
                </a:cubicBezTo>
                <a:cubicBezTo>
                  <a:pt x="210" y="230"/>
                  <a:pt x="210" y="228"/>
                  <a:pt x="210" y="226"/>
                </a:cubicBezTo>
                <a:cubicBezTo>
                  <a:pt x="210" y="169"/>
                  <a:pt x="220" y="124"/>
                  <a:pt x="138" y="124"/>
                </a:cubicBezTo>
                <a:cubicBezTo>
                  <a:pt x="55" y="124"/>
                  <a:pt x="65" y="169"/>
                  <a:pt x="65" y="226"/>
                </a:cubicBezTo>
                <a:cubicBezTo>
                  <a:pt x="65" y="228"/>
                  <a:pt x="65" y="230"/>
                  <a:pt x="65" y="232"/>
                </a:cubicBezTo>
                <a:cubicBezTo>
                  <a:pt x="65" y="255"/>
                  <a:pt x="74" y="279"/>
                  <a:pt x="87" y="297"/>
                </a:cubicBezTo>
                <a:cubicBezTo>
                  <a:pt x="101" y="316"/>
                  <a:pt x="119" y="329"/>
                  <a:pt x="138" y="329"/>
                </a:cubicBezTo>
                <a:close/>
                <a:moveTo>
                  <a:pt x="95" y="291"/>
                </a:moveTo>
                <a:cubicBezTo>
                  <a:pt x="107" y="308"/>
                  <a:pt x="123" y="319"/>
                  <a:pt x="138" y="319"/>
                </a:cubicBezTo>
                <a:cubicBezTo>
                  <a:pt x="152" y="319"/>
                  <a:pt x="168" y="308"/>
                  <a:pt x="180" y="291"/>
                </a:cubicBezTo>
                <a:cubicBezTo>
                  <a:pt x="192" y="275"/>
                  <a:pt x="200" y="253"/>
                  <a:pt x="200" y="232"/>
                </a:cubicBezTo>
                <a:cubicBezTo>
                  <a:pt x="196" y="215"/>
                  <a:pt x="196" y="215"/>
                  <a:pt x="196" y="215"/>
                </a:cubicBezTo>
                <a:cubicBezTo>
                  <a:pt x="195" y="209"/>
                  <a:pt x="195" y="203"/>
                  <a:pt x="194" y="198"/>
                </a:cubicBezTo>
                <a:cubicBezTo>
                  <a:pt x="194" y="191"/>
                  <a:pt x="194" y="185"/>
                  <a:pt x="190" y="179"/>
                </a:cubicBezTo>
                <a:cubicBezTo>
                  <a:pt x="184" y="171"/>
                  <a:pt x="174" y="174"/>
                  <a:pt x="163" y="177"/>
                </a:cubicBezTo>
                <a:cubicBezTo>
                  <a:pt x="155" y="179"/>
                  <a:pt x="147" y="181"/>
                  <a:pt x="138" y="181"/>
                </a:cubicBezTo>
                <a:cubicBezTo>
                  <a:pt x="128" y="181"/>
                  <a:pt x="120" y="179"/>
                  <a:pt x="112" y="177"/>
                </a:cubicBezTo>
                <a:cubicBezTo>
                  <a:pt x="101" y="174"/>
                  <a:pt x="91" y="171"/>
                  <a:pt x="85" y="179"/>
                </a:cubicBezTo>
                <a:cubicBezTo>
                  <a:pt x="81" y="185"/>
                  <a:pt x="81" y="191"/>
                  <a:pt x="81" y="198"/>
                </a:cubicBezTo>
                <a:cubicBezTo>
                  <a:pt x="81" y="203"/>
                  <a:pt x="80" y="209"/>
                  <a:pt x="79" y="215"/>
                </a:cubicBezTo>
                <a:cubicBezTo>
                  <a:pt x="75" y="232"/>
                  <a:pt x="75" y="232"/>
                  <a:pt x="75" y="232"/>
                </a:cubicBezTo>
                <a:cubicBezTo>
                  <a:pt x="75" y="253"/>
                  <a:pt x="83" y="275"/>
                  <a:pt x="95" y="291"/>
                </a:cubicBezTo>
                <a:close/>
                <a:moveTo>
                  <a:pt x="318" y="174"/>
                </a:moveTo>
                <a:cubicBezTo>
                  <a:pt x="314" y="170"/>
                  <a:pt x="266" y="122"/>
                  <a:pt x="266" y="122"/>
                </a:cubicBezTo>
                <a:cubicBezTo>
                  <a:pt x="225" y="163"/>
                  <a:pt x="225" y="163"/>
                  <a:pt x="225" y="163"/>
                </a:cubicBezTo>
                <a:cubicBezTo>
                  <a:pt x="227" y="174"/>
                  <a:pt x="228" y="186"/>
                  <a:pt x="228" y="197"/>
                </a:cubicBezTo>
                <a:cubicBezTo>
                  <a:pt x="266" y="159"/>
                  <a:pt x="266" y="159"/>
                  <a:pt x="266" y="159"/>
                </a:cubicBezTo>
                <a:cubicBezTo>
                  <a:pt x="318" y="212"/>
                  <a:pt x="318" y="212"/>
                  <a:pt x="318" y="212"/>
                </a:cubicBezTo>
                <a:cubicBezTo>
                  <a:pt x="359" y="171"/>
                  <a:pt x="400" y="130"/>
                  <a:pt x="440" y="89"/>
                </a:cubicBezTo>
                <a:cubicBezTo>
                  <a:pt x="453" y="77"/>
                  <a:pt x="434" y="59"/>
                  <a:pt x="422" y="71"/>
                </a:cubicBezTo>
                <a:lnTo>
                  <a:pt x="318" y="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576F41"/>
              </a:solidFill>
            </a:endParaRPr>
          </a:p>
        </p:txBody>
      </p:sp>
      <p:sp>
        <p:nvSpPr>
          <p:cNvPr id="23" name="Freeform 22"/>
          <p:cNvSpPr>
            <a:spLocks noEditPoints="1"/>
          </p:cNvSpPr>
          <p:nvPr/>
        </p:nvSpPr>
        <p:spPr bwMode="auto">
          <a:xfrm>
            <a:off x="5161588" y="2727636"/>
            <a:ext cx="295842" cy="297828"/>
          </a:xfrm>
          <a:custGeom>
            <a:avLst/>
            <a:gdLst>
              <a:gd name="T0" fmla="*/ 178 w 470"/>
              <a:gd name="T1" fmla="*/ 76 h 500"/>
              <a:gd name="T2" fmla="*/ 173 w 470"/>
              <a:gd name="T3" fmla="*/ 73 h 500"/>
              <a:gd name="T4" fmla="*/ 172 w 470"/>
              <a:gd name="T5" fmla="*/ 68 h 500"/>
              <a:gd name="T6" fmla="*/ 185 w 470"/>
              <a:gd name="T7" fmla="*/ 8 h 500"/>
              <a:gd name="T8" fmla="*/ 183 w 470"/>
              <a:gd name="T9" fmla="*/ 2 h 500"/>
              <a:gd name="T10" fmla="*/ 176 w 470"/>
              <a:gd name="T11" fmla="*/ 2 h 500"/>
              <a:gd name="T12" fmla="*/ 4 w 470"/>
              <a:gd name="T13" fmla="*/ 130 h 500"/>
              <a:gd name="T14" fmla="*/ 2 w 470"/>
              <a:gd name="T15" fmla="*/ 135 h 500"/>
              <a:gd name="T16" fmla="*/ 4 w 470"/>
              <a:gd name="T17" fmla="*/ 140 h 500"/>
              <a:gd name="T18" fmla="*/ 176 w 470"/>
              <a:gd name="T19" fmla="*/ 269 h 500"/>
              <a:gd name="T20" fmla="*/ 183 w 470"/>
              <a:gd name="T21" fmla="*/ 269 h 500"/>
              <a:gd name="T22" fmla="*/ 185 w 470"/>
              <a:gd name="T23" fmla="*/ 262 h 500"/>
              <a:gd name="T24" fmla="*/ 172 w 470"/>
              <a:gd name="T25" fmla="*/ 202 h 500"/>
              <a:gd name="T26" fmla="*/ 173 w 470"/>
              <a:gd name="T27" fmla="*/ 197 h 500"/>
              <a:gd name="T28" fmla="*/ 178 w 470"/>
              <a:gd name="T29" fmla="*/ 195 h 500"/>
              <a:gd name="T30" fmla="*/ 238 w 470"/>
              <a:gd name="T31" fmla="*/ 193 h 500"/>
              <a:gd name="T32" fmla="*/ 238 w 470"/>
              <a:gd name="T33" fmla="*/ 193 h 500"/>
              <a:gd name="T34" fmla="*/ 468 w 470"/>
              <a:gd name="T35" fmla="*/ 290 h 500"/>
              <a:gd name="T36" fmla="*/ 266 w 470"/>
              <a:gd name="T37" fmla="*/ 78 h 500"/>
              <a:gd name="T38" fmla="*/ 238 w 470"/>
              <a:gd name="T39" fmla="*/ 78 h 500"/>
              <a:gd name="T40" fmla="*/ 238 w 470"/>
              <a:gd name="T41" fmla="*/ 78 h 500"/>
              <a:gd name="T42" fmla="*/ 178 w 470"/>
              <a:gd name="T43" fmla="*/ 76 h 500"/>
              <a:gd name="T44" fmla="*/ 232 w 470"/>
              <a:gd name="T45" fmla="*/ 307 h 500"/>
              <a:gd name="T46" fmla="*/ 292 w 470"/>
              <a:gd name="T47" fmla="*/ 305 h 500"/>
              <a:gd name="T48" fmla="*/ 297 w 470"/>
              <a:gd name="T49" fmla="*/ 303 h 500"/>
              <a:gd name="T50" fmla="*/ 298 w 470"/>
              <a:gd name="T51" fmla="*/ 298 h 500"/>
              <a:gd name="T52" fmla="*/ 285 w 470"/>
              <a:gd name="T53" fmla="*/ 238 h 500"/>
              <a:gd name="T54" fmla="*/ 287 w 470"/>
              <a:gd name="T55" fmla="*/ 231 h 500"/>
              <a:gd name="T56" fmla="*/ 294 w 470"/>
              <a:gd name="T57" fmla="*/ 231 h 500"/>
              <a:gd name="T58" fmla="*/ 466 w 470"/>
              <a:gd name="T59" fmla="*/ 360 h 500"/>
              <a:gd name="T60" fmla="*/ 468 w 470"/>
              <a:gd name="T61" fmla="*/ 365 h 500"/>
              <a:gd name="T62" fmla="*/ 466 w 470"/>
              <a:gd name="T63" fmla="*/ 370 h 500"/>
              <a:gd name="T64" fmla="*/ 294 w 470"/>
              <a:gd name="T65" fmla="*/ 498 h 500"/>
              <a:gd name="T66" fmla="*/ 287 w 470"/>
              <a:gd name="T67" fmla="*/ 498 h 500"/>
              <a:gd name="T68" fmla="*/ 285 w 470"/>
              <a:gd name="T69" fmla="*/ 492 h 500"/>
              <a:gd name="T70" fmla="*/ 298 w 470"/>
              <a:gd name="T71" fmla="*/ 432 h 500"/>
              <a:gd name="T72" fmla="*/ 297 w 470"/>
              <a:gd name="T73" fmla="*/ 427 h 500"/>
              <a:gd name="T74" fmla="*/ 292 w 470"/>
              <a:gd name="T75" fmla="*/ 424 h 500"/>
              <a:gd name="T76" fmla="*/ 232 w 470"/>
              <a:gd name="T77" fmla="*/ 422 h 500"/>
              <a:gd name="T78" fmla="*/ 232 w 470"/>
              <a:gd name="T79" fmla="*/ 422 h 500"/>
              <a:gd name="T80" fmla="*/ 204 w 470"/>
              <a:gd name="T81" fmla="*/ 422 h 500"/>
              <a:gd name="T82" fmla="*/ 2 w 470"/>
              <a:gd name="T83" fmla="*/ 210 h 500"/>
              <a:gd name="T84" fmla="*/ 232 w 470"/>
              <a:gd name="T85" fmla="*/ 307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70" h="500">
                <a:moveTo>
                  <a:pt x="178" y="76"/>
                </a:moveTo>
                <a:cubicBezTo>
                  <a:pt x="176" y="76"/>
                  <a:pt x="175" y="75"/>
                  <a:pt x="173" y="73"/>
                </a:cubicBezTo>
                <a:cubicBezTo>
                  <a:pt x="172" y="72"/>
                  <a:pt x="172" y="70"/>
                  <a:pt x="172" y="68"/>
                </a:cubicBezTo>
                <a:cubicBezTo>
                  <a:pt x="185" y="8"/>
                  <a:pt x="185" y="8"/>
                  <a:pt x="185" y="8"/>
                </a:cubicBezTo>
                <a:cubicBezTo>
                  <a:pt x="185" y="6"/>
                  <a:pt x="185" y="3"/>
                  <a:pt x="183" y="2"/>
                </a:cubicBezTo>
                <a:cubicBezTo>
                  <a:pt x="181" y="0"/>
                  <a:pt x="178" y="0"/>
                  <a:pt x="176" y="2"/>
                </a:cubicBezTo>
                <a:cubicBezTo>
                  <a:pt x="119" y="45"/>
                  <a:pt x="62" y="87"/>
                  <a:pt x="4" y="130"/>
                </a:cubicBezTo>
                <a:cubicBezTo>
                  <a:pt x="3" y="131"/>
                  <a:pt x="2" y="133"/>
                  <a:pt x="2" y="135"/>
                </a:cubicBezTo>
                <a:cubicBezTo>
                  <a:pt x="2" y="137"/>
                  <a:pt x="3" y="139"/>
                  <a:pt x="4" y="140"/>
                </a:cubicBezTo>
                <a:cubicBezTo>
                  <a:pt x="176" y="269"/>
                  <a:pt x="176" y="269"/>
                  <a:pt x="176" y="269"/>
                </a:cubicBezTo>
                <a:cubicBezTo>
                  <a:pt x="178" y="270"/>
                  <a:pt x="181" y="270"/>
                  <a:pt x="183" y="269"/>
                </a:cubicBezTo>
                <a:cubicBezTo>
                  <a:pt x="185" y="267"/>
                  <a:pt x="186" y="265"/>
                  <a:pt x="185" y="262"/>
                </a:cubicBezTo>
                <a:cubicBezTo>
                  <a:pt x="172" y="202"/>
                  <a:pt x="172" y="202"/>
                  <a:pt x="172" y="202"/>
                </a:cubicBezTo>
                <a:cubicBezTo>
                  <a:pt x="172" y="201"/>
                  <a:pt x="172" y="199"/>
                  <a:pt x="173" y="197"/>
                </a:cubicBezTo>
                <a:cubicBezTo>
                  <a:pt x="175" y="196"/>
                  <a:pt x="176" y="195"/>
                  <a:pt x="178" y="195"/>
                </a:cubicBezTo>
                <a:cubicBezTo>
                  <a:pt x="198" y="194"/>
                  <a:pt x="218" y="193"/>
                  <a:pt x="238" y="193"/>
                </a:cubicBezTo>
                <a:cubicBezTo>
                  <a:pt x="238" y="193"/>
                  <a:pt x="238" y="193"/>
                  <a:pt x="238" y="193"/>
                </a:cubicBezTo>
                <a:cubicBezTo>
                  <a:pt x="393" y="193"/>
                  <a:pt x="395" y="214"/>
                  <a:pt x="468" y="290"/>
                </a:cubicBezTo>
                <a:cubicBezTo>
                  <a:pt x="470" y="164"/>
                  <a:pt x="422" y="78"/>
                  <a:pt x="266" y="78"/>
                </a:cubicBezTo>
                <a:cubicBezTo>
                  <a:pt x="238" y="78"/>
                  <a:pt x="238" y="78"/>
                  <a:pt x="238" y="78"/>
                </a:cubicBezTo>
                <a:cubicBezTo>
                  <a:pt x="238" y="78"/>
                  <a:pt x="238" y="78"/>
                  <a:pt x="238" y="78"/>
                </a:cubicBezTo>
                <a:cubicBezTo>
                  <a:pt x="218" y="78"/>
                  <a:pt x="198" y="76"/>
                  <a:pt x="178" y="76"/>
                </a:cubicBezTo>
                <a:close/>
                <a:moveTo>
                  <a:pt x="232" y="307"/>
                </a:moveTo>
                <a:cubicBezTo>
                  <a:pt x="252" y="307"/>
                  <a:pt x="272" y="306"/>
                  <a:pt x="292" y="305"/>
                </a:cubicBezTo>
                <a:cubicBezTo>
                  <a:pt x="294" y="305"/>
                  <a:pt x="295" y="304"/>
                  <a:pt x="297" y="303"/>
                </a:cubicBezTo>
                <a:cubicBezTo>
                  <a:pt x="298" y="301"/>
                  <a:pt x="298" y="299"/>
                  <a:pt x="298" y="298"/>
                </a:cubicBezTo>
                <a:cubicBezTo>
                  <a:pt x="285" y="238"/>
                  <a:pt x="285" y="238"/>
                  <a:pt x="285" y="238"/>
                </a:cubicBezTo>
                <a:cubicBezTo>
                  <a:pt x="284" y="235"/>
                  <a:pt x="285" y="233"/>
                  <a:pt x="287" y="231"/>
                </a:cubicBezTo>
                <a:cubicBezTo>
                  <a:pt x="289" y="230"/>
                  <a:pt x="292" y="230"/>
                  <a:pt x="294" y="231"/>
                </a:cubicBezTo>
                <a:cubicBezTo>
                  <a:pt x="466" y="360"/>
                  <a:pt x="466" y="360"/>
                  <a:pt x="466" y="360"/>
                </a:cubicBezTo>
                <a:cubicBezTo>
                  <a:pt x="467" y="361"/>
                  <a:pt x="468" y="363"/>
                  <a:pt x="468" y="365"/>
                </a:cubicBezTo>
                <a:cubicBezTo>
                  <a:pt x="468" y="367"/>
                  <a:pt x="467" y="369"/>
                  <a:pt x="466" y="370"/>
                </a:cubicBezTo>
                <a:cubicBezTo>
                  <a:pt x="408" y="412"/>
                  <a:pt x="351" y="455"/>
                  <a:pt x="294" y="498"/>
                </a:cubicBezTo>
                <a:cubicBezTo>
                  <a:pt x="292" y="500"/>
                  <a:pt x="289" y="500"/>
                  <a:pt x="287" y="498"/>
                </a:cubicBezTo>
                <a:cubicBezTo>
                  <a:pt x="285" y="497"/>
                  <a:pt x="284" y="494"/>
                  <a:pt x="285" y="492"/>
                </a:cubicBezTo>
                <a:cubicBezTo>
                  <a:pt x="298" y="432"/>
                  <a:pt x="298" y="432"/>
                  <a:pt x="298" y="432"/>
                </a:cubicBezTo>
                <a:cubicBezTo>
                  <a:pt x="298" y="430"/>
                  <a:pt x="298" y="428"/>
                  <a:pt x="297" y="427"/>
                </a:cubicBezTo>
                <a:cubicBezTo>
                  <a:pt x="295" y="425"/>
                  <a:pt x="294" y="424"/>
                  <a:pt x="292" y="424"/>
                </a:cubicBezTo>
                <a:cubicBezTo>
                  <a:pt x="272" y="424"/>
                  <a:pt x="252" y="422"/>
                  <a:pt x="232" y="422"/>
                </a:cubicBezTo>
                <a:cubicBezTo>
                  <a:pt x="232" y="422"/>
                  <a:pt x="232" y="422"/>
                  <a:pt x="232" y="422"/>
                </a:cubicBezTo>
                <a:cubicBezTo>
                  <a:pt x="204" y="422"/>
                  <a:pt x="204" y="422"/>
                  <a:pt x="204" y="422"/>
                </a:cubicBezTo>
                <a:cubicBezTo>
                  <a:pt x="48" y="422"/>
                  <a:pt x="0" y="336"/>
                  <a:pt x="2" y="210"/>
                </a:cubicBezTo>
                <a:cubicBezTo>
                  <a:pt x="75" y="286"/>
                  <a:pt x="77" y="307"/>
                  <a:pt x="232" y="3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576F41"/>
              </a:solidFill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4806144" y="3714750"/>
            <a:ext cx="471513" cy="501284"/>
            <a:chOff x="2633663" y="4098925"/>
            <a:chExt cx="1885951" cy="2005013"/>
          </a:xfrm>
          <a:solidFill>
            <a:schemeClr val="bg1"/>
          </a:solidFill>
        </p:grpSpPr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3548063" y="4098925"/>
              <a:ext cx="109538" cy="280988"/>
            </a:xfrm>
            <a:custGeom>
              <a:avLst/>
              <a:gdLst>
                <a:gd name="T0" fmla="*/ 15 w 29"/>
                <a:gd name="T1" fmla="*/ 75 h 75"/>
                <a:gd name="T2" fmla="*/ 0 w 29"/>
                <a:gd name="T3" fmla="*/ 61 h 75"/>
                <a:gd name="T4" fmla="*/ 0 w 29"/>
                <a:gd name="T5" fmla="*/ 15 h 75"/>
                <a:gd name="T6" fmla="*/ 15 w 29"/>
                <a:gd name="T7" fmla="*/ 0 h 75"/>
                <a:gd name="T8" fmla="*/ 29 w 29"/>
                <a:gd name="T9" fmla="*/ 15 h 75"/>
                <a:gd name="T10" fmla="*/ 29 w 29"/>
                <a:gd name="T11" fmla="*/ 61 h 75"/>
                <a:gd name="T12" fmla="*/ 15 w 29"/>
                <a:gd name="T13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75">
                  <a:moveTo>
                    <a:pt x="15" y="75"/>
                  </a:moveTo>
                  <a:cubicBezTo>
                    <a:pt x="7" y="75"/>
                    <a:pt x="0" y="69"/>
                    <a:pt x="0" y="6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3" y="0"/>
                    <a:pt x="29" y="7"/>
                    <a:pt x="29" y="1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9"/>
                    <a:pt x="23" y="75"/>
                    <a:pt x="15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3094038" y="4195763"/>
              <a:ext cx="211138" cy="266700"/>
            </a:xfrm>
            <a:custGeom>
              <a:avLst/>
              <a:gdLst>
                <a:gd name="T0" fmla="*/ 39 w 56"/>
                <a:gd name="T1" fmla="*/ 71 h 71"/>
                <a:gd name="T2" fmla="*/ 27 w 56"/>
                <a:gd name="T3" fmla="*/ 64 h 71"/>
                <a:gd name="T4" fmla="*/ 4 w 56"/>
                <a:gd name="T5" fmla="*/ 24 h 71"/>
                <a:gd name="T6" fmla="*/ 9 w 56"/>
                <a:gd name="T7" fmla="*/ 4 h 71"/>
                <a:gd name="T8" fmla="*/ 29 w 56"/>
                <a:gd name="T9" fmla="*/ 9 h 71"/>
                <a:gd name="T10" fmla="*/ 52 w 56"/>
                <a:gd name="T11" fmla="*/ 50 h 71"/>
                <a:gd name="T12" fmla="*/ 47 w 56"/>
                <a:gd name="T13" fmla="*/ 69 h 71"/>
                <a:gd name="T14" fmla="*/ 39 w 56"/>
                <a:gd name="T15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71">
                  <a:moveTo>
                    <a:pt x="39" y="71"/>
                  </a:moveTo>
                  <a:cubicBezTo>
                    <a:pt x="34" y="71"/>
                    <a:pt x="30" y="69"/>
                    <a:pt x="27" y="6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0" y="17"/>
                    <a:pt x="2" y="8"/>
                    <a:pt x="9" y="4"/>
                  </a:cubicBezTo>
                  <a:cubicBezTo>
                    <a:pt x="16" y="0"/>
                    <a:pt x="25" y="3"/>
                    <a:pt x="29" y="9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6" y="57"/>
                    <a:pt x="53" y="65"/>
                    <a:pt x="47" y="69"/>
                  </a:cubicBezTo>
                  <a:cubicBezTo>
                    <a:pt x="44" y="71"/>
                    <a:pt x="42" y="71"/>
                    <a:pt x="39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757488" y="4510088"/>
              <a:ext cx="273050" cy="203200"/>
            </a:xfrm>
            <a:custGeom>
              <a:avLst/>
              <a:gdLst>
                <a:gd name="T0" fmla="*/ 57 w 73"/>
                <a:gd name="T1" fmla="*/ 54 h 54"/>
                <a:gd name="T2" fmla="*/ 50 w 73"/>
                <a:gd name="T3" fmla="*/ 52 h 54"/>
                <a:gd name="T4" fmla="*/ 10 w 73"/>
                <a:gd name="T5" fmla="*/ 29 h 54"/>
                <a:gd name="T6" fmla="*/ 4 w 73"/>
                <a:gd name="T7" fmla="*/ 10 h 54"/>
                <a:gd name="T8" fmla="*/ 24 w 73"/>
                <a:gd name="T9" fmla="*/ 4 h 54"/>
                <a:gd name="T10" fmla="*/ 64 w 73"/>
                <a:gd name="T11" fmla="*/ 27 h 54"/>
                <a:gd name="T12" fmla="*/ 70 w 73"/>
                <a:gd name="T13" fmla="*/ 47 h 54"/>
                <a:gd name="T14" fmla="*/ 57 w 73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4">
                  <a:moveTo>
                    <a:pt x="57" y="54"/>
                  </a:moveTo>
                  <a:cubicBezTo>
                    <a:pt x="55" y="54"/>
                    <a:pt x="52" y="54"/>
                    <a:pt x="50" y="52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3" y="25"/>
                    <a:pt x="0" y="16"/>
                    <a:pt x="4" y="10"/>
                  </a:cubicBezTo>
                  <a:cubicBezTo>
                    <a:pt x="8" y="3"/>
                    <a:pt x="17" y="0"/>
                    <a:pt x="24" y="4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71" y="31"/>
                    <a:pt x="73" y="40"/>
                    <a:pt x="70" y="47"/>
                  </a:cubicBezTo>
                  <a:cubicBezTo>
                    <a:pt x="67" y="52"/>
                    <a:pt x="62" y="54"/>
                    <a:pt x="5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633663" y="4960938"/>
              <a:ext cx="280988" cy="107950"/>
            </a:xfrm>
            <a:custGeom>
              <a:avLst/>
              <a:gdLst>
                <a:gd name="T0" fmla="*/ 61 w 75"/>
                <a:gd name="T1" fmla="*/ 29 h 29"/>
                <a:gd name="T2" fmla="*/ 14 w 75"/>
                <a:gd name="T3" fmla="*/ 29 h 29"/>
                <a:gd name="T4" fmla="*/ 0 w 75"/>
                <a:gd name="T5" fmla="*/ 14 h 29"/>
                <a:gd name="T6" fmla="*/ 14 w 75"/>
                <a:gd name="T7" fmla="*/ 0 h 29"/>
                <a:gd name="T8" fmla="*/ 61 w 75"/>
                <a:gd name="T9" fmla="*/ 0 h 29"/>
                <a:gd name="T10" fmla="*/ 75 w 75"/>
                <a:gd name="T11" fmla="*/ 14 h 29"/>
                <a:gd name="T12" fmla="*/ 61 w 75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29">
                  <a:moveTo>
                    <a:pt x="61" y="29"/>
                  </a:moveTo>
                  <a:cubicBezTo>
                    <a:pt x="14" y="29"/>
                    <a:pt x="14" y="29"/>
                    <a:pt x="14" y="29"/>
                  </a:cubicBezTo>
                  <a:cubicBezTo>
                    <a:pt x="6" y="29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9" y="0"/>
                    <a:pt x="75" y="6"/>
                    <a:pt x="75" y="14"/>
                  </a:cubicBezTo>
                  <a:cubicBezTo>
                    <a:pt x="75" y="22"/>
                    <a:pt x="69" y="29"/>
                    <a:pt x="6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730501" y="5313363"/>
              <a:ext cx="274638" cy="201613"/>
            </a:xfrm>
            <a:custGeom>
              <a:avLst/>
              <a:gdLst>
                <a:gd name="T0" fmla="*/ 16 w 73"/>
                <a:gd name="T1" fmla="*/ 54 h 54"/>
                <a:gd name="T2" fmla="*/ 4 w 73"/>
                <a:gd name="T3" fmla="*/ 47 h 54"/>
                <a:gd name="T4" fmla="*/ 9 w 73"/>
                <a:gd name="T5" fmla="*/ 27 h 54"/>
                <a:gd name="T6" fmla="*/ 49 w 73"/>
                <a:gd name="T7" fmla="*/ 4 h 54"/>
                <a:gd name="T8" fmla="*/ 69 w 73"/>
                <a:gd name="T9" fmla="*/ 9 h 54"/>
                <a:gd name="T10" fmla="*/ 64 w 73"/>
                <a:gd name="T11" fmla="*/ 29 h 54"/>
                <a:gd name="T12" fmla="*/ 24 w 73"/>
                <a:gd name="T13" fmla="*/ 52 h 54"/>
                <a:gd name="T14" fmla="*/ 16 w 73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4">
                  <a:moveTo>
                    <a:pt x="16" y="54"/>
                  </a:moveTo>
                  <a:cubicBezTo>
                    <a:pt x="12" y="54"/>
                    <a:pt x="7" y="51"/>
                    <a:pt x="4" y="47"/>
                  </a:cubicBezTo>
                  <a:cubicBezTo>
                    <a:pt x="0" y="40"/>
                    <a:pt x="2" y="31"/>
                    <a:pt x="9" y="27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6" y="0"/>
                    <a:pt x="65" y="2"/>
                    <a:pt x="69" y="9"/>
                  </a:cubicBezTo>
                  <a:cubicBezTo>
                    <a:pt x="73" y="16"/>
                    <a:pt x="71" y="25"/>
                    <a:pt x="64" y="29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1" y="53"/>
                    <a:pt x="19" y="54"/>
                    <a:pt x="16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4117976" y="5360988"/>
              <a:ext cx="274638" cy="203200"/>
            </a:xfrm>
            <a:custGeom>
              <a:avLst/>
              <a:gdLst>
                <a:gd name="T0" fmla="*/ 57 w 73"/>
                <a:gd name="T1" fmla="*/ 54 h 54"/>
                <a:gd name="T2" fmla="*/ 50 w 73"/>
                <a:gd name="T3" fmla="*/ 52 h 54"/>
                <a:gd name="T4" fmla="*/ 9 w 73"/>
                <a:gd name="T5" fmla="*/ 29 h 54"/>
                <a:gd name="T6" fmla="*/ 4 w 73"/>
                <a:gd name="T7" fmla="*/ 9 h 54"/>
                <a:gd name="T8" fmla="*/ 24 w 73"/>
                <a:gd name="T9" fmla="*/ 4 h 54"/>
                <a:gd name="T10" fmla="*/ 64 w 73"/>
                <a:gd name="T11" fmla="*/ 27 h 54"/>
                <a:gd name="T12" fmla="*/ 69 w 73"/>
                <a:gd name="T13" fmla="*/ 47 h 54"/>
                <a:gd name="T14" fmla="*/ 57 w 73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54">
                  <a:moveTo>
                    <a:pt x="57" y="54"/>
                  </a:moveTo>
                  <a:cubicBezTo>
                    <a:pt x="54" y="54"/>
                    <a:pt x="52" y="53"/>
                    <a:pt x="50" y="52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2" y="25"/>
                    <a:pt x="0" y="16"/>
                    <a:pt x="4" y="9"/>
                  </a:cubicBezTo>
                  <a:cubicBezTo>
                    <a:pt x="8" y="2"/>
                    <a:pt x="17" y="0"/>
                    <a:pt x="24" y="4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71" y="31"/>
                    <a:pt x="73" y="40"/>
                    <a:pt x="69" y="47"/>
                  </a:cubicBezTo>
                  <a:cubicBezTo>
                    <a:pt x="67" y="51"/>
                    <a:pt x="62" y="54"/>
                    <a:pt x="5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4235451" y="5013325"/>
              <a:ext cx="284163" cy="107950"/>
            </a:xfrm>
            <a:custGeom>
              <a:avLst/>
              <a:gdLst>
                <a:gd name="T0" fmla="*/ 61 w 76"/>
                <a:gd name="T1" fmla="*/ 29 h 29"/>
                <a:gd name="T2" fmla="*/ 15 w 76"/>
                <a:gd name="T3" fmla="*/ 29 h 29"/>
                <a:gd name="T4" fmla="*/ 0 w 76"/>
                <a:gd name="T5" fmla="*/ 15 h 29"/>
                <a:gd name="T6" fmla="*/ 15 w 76"/>
                <a:gd name="T7" fmla="*/ 0 h 29"/>
                <a:gd name="T8" fmla="*/ 61 w 76"/>
                <a:gd name="T9" fmla="*/ 0 h 29"/>
                <a:gd name="T10" fmla="*/ 76 w 76"/>
                <a:gd name="T11" fmla="*/ 15 h 29"/>
                <a:gd name="T12" fmla="*/ 61 w 76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29">
                  <a:moveTo>
                    <a:pt x="61" y="29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7" y="29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9" y="0"/>
                    <a:pt x="76" y="7"/>
                    <a:pt x="76" y="15"/>
                  </a:cubicBezTo>
                  <a:cubicBezTo>
                    <a:pt x="76" y="23"/>
                    <a:pt x="69" y="29"/>
                    <a:pt x="6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4144963" y="4559300"/>
              <a:ext cx="277813" cy="203200"/>
            </a:xfrm>
            <a:custGeom>
              <a:avLst/>
              <a:gdLst>
                <a:gd name="T0" fmla="*/ 17 w 74"/>
                <a:gd name="T1" fmla="*/ 54 h 54"/>
                <a:gd name="T2" fmla="*/ 4 w 74"/>
                <a:gd name="T3" fmla="*/ 47 h 54"/>
                <a:gd name="T4" fmla="*/ 10 w 74"/>
                <a:gd name="T5" fmla="*/ 27 h 54"/>
                <a:gd name="T6" fmla="*/ 50 w 74"/>
                <a:gd name="T7" fmla="*/ 4 h 54"/>
                <a:gd name="T8" fmla="*/ 70 w 74"/>
                <a:gd name="T9" fmla="*/ 9 h 54"/>
                <a:gd name="T10" fmla="*/ 64 w 74"/>
                <a:gd name="T11" fmla="*/ 29 h 54"/>
                <a:gd name="T12" fmla="*/ 24 w 74"/>
                <a:gd name="T13" fmla="*/ 52 h 54"/>
                <a:gd name="T14" fmla="*/ 17 w 74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54">
                  <a:moveTo>
                    <a:pt x="17" y="54"/>
                  </a:moveTo>
                  <a:cubicBezTo>
                    <a:pt x="12" y="54"/>
                    <a:pt x="7" y="51"/>
                    <a:pt x="4" y="47"/>
                  </a:cubicBezTo>
                  <a:cubicBezTo>
                    <a:pt x="0" y="40"/>
                    <a:pt x="3" y="31"/>
                    <a:pt x="10" y="27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7" y="0"/>
                    <a:pt x="66" y="2"/>
                    <a:pt x="70" y="9"/>
                  </a:cubicBezTo>
                  <a:cubicBezTo>
                    <a:pt x="74" y="16"/>
                    <a:pt x="71" y="25"/>
                    <a:pt x="64" y="29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2" y="53"/>
                    <a:pt x="19" y="54"/>
                    <a:pt x="1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3894138" y="4225925"/>
              <a:ext cx="212725" cy="266700"/>
            </a:xfrm>
            <a:custGeom>
              <a:avLst/>
              <a:gdLst>
                <a:gd name="T0" fmla="*/ 17 w 57"/>
                <a:gd name="T1" fmla="*/ 71 h 71"/>
                <a:gd name="T2" fmla="*/ 10 w 57"/>
                <a:gd name="T3" fmla="*/ 69 h 71"/>
                <a:gd name="T4" fmla="*/ 4 w 57"/>
                <a:gd name="T5" fmla="*/ 49 h 71"/>
                <a:gd name="T6" fmla="*/ 28 w 57"/>
                <a:gd name="T7" fmla="*/ 9 h 71"/>
                <a:gd name="T8" fmla="*/ 47 w 57"/>
                <a:gd name="T9" fmla="*/ 4 h 71"/>
                <a:gd name="T10" fmla="*/ 53 w 57"/>
                <a:gd name="T11" fmla="*/ 23 h 71"/>
                <a:gd name="T12" fmla="*/ 29 w 57"/>
                <a:gd name="T13" fmla="*/ 63 h 71"/>
                <a:gd name="T14" fmla="*/ 17 w 57"/>
                <a:gd name="T15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71">
                  <a:moveTo>
                    <a:pt x="17" y="71"/>
                  </a:moveTo>
                  <a:cubicBezTo>
                    <a:pt x="14" y="71"/>
                    <a:pt x="12" y="70"/>
                    <a:pt x="10" y="69"/>
                  </a:cubicBezTo>
                  <a:cubicBezTo>
                    <a:pt x="3" y="65"/>
                    <a:pt x="0" y="56"/>
                    <a:pt x="4" y="4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2" y="2"/>
                    <a:pt x="40" y="0"/>
                    <a:pt x="47" y="4"/>
                  </a:cubicBezTo>
                  <a:cubicBezTo>
                    <a:pt x="54" y="8"/>
                    <a:pt x="57" y="16"/>
                    <a:pt x="53" y="23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7" y="68"/>
                    <a:pt x="22" y="71"/>
                    <a:pt x="1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3068638" y="4548188"/>
              <a:ext cx="1008063" cy="1214438"/>
            </a:xfrm>
            <a:custGeom>
              <a:avLst/>
              <a:gdLst>
                <a:gd name="T0" fmla="*/ 134 w 269"/>
                <a:gd name="T1" fmla="*/ 0 h 324"/>
                <a:gd name="T2" fmla="*/ 2 w 269"/>
                <a:gd name="T3" fmla="*/ 146 h 324"/>
                <a:gd name="T4" fmla="*/ 63 w 269"/>
                <a:gd name="T5" fmla="*/ 324 h 324"/>
                <a:gd name="T6" fmla="*/ 144 w 269"/>
                <a:gd name="T7" fmla="*/ 324 h 324"/>
                <a:gd name="T8" fmla="*/ 215 w 269"/>
                <a:gd name="T9" fmla="*/ 265 h 324"/>
                <a:gd name="T10" fmla="*/ 269 w 269"/>
                <a:gd name="T11" fmla="*/ 134 h 324"/>
                <a:gd name="T12" fmla="*/ 119 w 269"/>
                <a:gd name="T13" fmla="*/ 237 h 324"/>
                <a:gd name="T14" fmla="*/ 92 w 269"/>
                <a:gd name="T15" fmla="*/ 182 h 324"/>
                <a:gd name="T16" fmla="*/ 109 w 269"/>
                <a:gd name="T17" fmla="*/ 174 h 324"/>
                <a:gd name="T18" fmla="*/ 146 w 269"/>
                <a:gd name="T19" fmla="*/ 174 h 324"/>
                <a:gd name="T20" fmla="*/ 162 w 269"/>
                <a:gd name="T21" fmla="*/ 185 h 324"/>
                <a:gd name="T22" fmla="*/ 169 w 269"/>
                <a:gd name="T23" fmla="*/ 183 h 324"/>
                <a:gd name="T24" fmla="*/ 143 w 269"/>
                <a:gd name="T25" fmla="*/ 237 h 324"/>
                <a:gd name="T26" fmla="*/ 119 w 269"/>
                <a:gd name="T27" fmla="*/ 301 h 324"/>
                <a:gd name="T28" fmla="*/ 112 w 269"/>
                <a:gd name="T29" fmla="*/ 144 h 324"/>
                <a:gd name="T30" fmla="*/ 116 w 269"/>
                <a:gd name="T31" fmla="*/ 148 h 324"/>
                <a:gd name="T32" fmla="*/ 111 w 269"/>
                <a:gd name="T33" fmla="*/ 144 h 324"/>
                <a:gd name="T34" fmla="*/ 152 w 269"/>
                <a:gd name="T35" fmla="*/ 140 h 324"/>
                <a:gd name="T36" fmla="*/ 153 w 269"/>
                <a:gd name="T37" fmla="*/ 140 h 324"/>
                <a:gd name="T38" fmla="*/ 149 w 269"/>
                <a:gd name="T39" fmla="*/ 142 h 324"/>
                <a:gd name="T40" fmla="*/ 243 w 269"/>
                <a:gd name="T41" fmla="*/ 155 h 324"/>
                <a:gd name="T42" fmla="*/ 197 w 269"/>
                <a:gd name="T43" fmla="*/ 251 h 324"/>
                <a:gd name="T44" fmla="*/ 159 w 269"/>
                <a:gd name="T45" fmla="*/ 301 h 324"/>
                <a:gd name="T46" fmla="*/ 189 w 269"/>
                <a:gd name="T47" fmla="*/ 180 h 324"/>
                <a:gd name="T48" fmla="*/ 175 w 269"/>
                <a:gd name="T49" fmla="*/ 172 h 324"/>
                <a:gd name="T50" fmla="*/ 155 w 269"/>
                <a:gd name="T51" fmla="*/ 171 h 324"/>
                <a:gd name="T52" fmla="*/ 152 w 269"/>
                <a:gd name="T53" fmla="*/ 167 h 324"/>
                <a:gd name="T54" fmla="*/ 151 w 269"/>
                <a:gd name="T55" fmla="*/ 132 h 324"/>
                <a:gd name="T56" fmla="*/ 143 w 269"/>
                <a:gd name="T57" fmla="*/ 165 h 324"/>
                <a:gd name="T58" fmla="*/ 115 w 269"/>
                <a:gd name="T59" fmla="*/ 168 h 324"/>
                <a:gd name="T60" fmla="*/ 115 w 269"/>
                <a:gd name="T61" fmla="*/ 136 h 324"/>
                <a:gd name="T62" fmla="*/ 103 w 269"/>
                <a:gd name="T63" fmla="*/ 163 h 324"/>
                <a:gd name="T64" fmla="*/ 94 w 269"/>
                <a:gd name="T65" fmla="*/ 174 h 324"/>
                <a:gd name="T66" fmla="*/ 87 w 269"/>
                <a:gd name="T67" fmla="*/ 172 h 324"/>
                <a:gd name="T68" fmla="*/ 76 w 269"/>
                <a:gd name="T69" fmla="*/ 168 h 324"/>
                <a:gd name="T70" fmla="*/ 76 w 269"/>
                <a:gd name="T71" fmla="*/ 169 h 324"/>
                <a:gd name="T72" fmla="*/ 75 w 269"/>
                <a:gd name="T73" fmla="*/ 169 h 324"/>
                <a:gd name="T74" fmla="*/ 102 w 269"/>
                <a:gd name="T75" fmla="*/ 239 h 324"/>
                <a:gd name="T76" fmla="*/ 87 w 269"/>
                <a:gd name="T77" fmla="*/ 301 h 324"/>
                <a:gd name="T78" fmla="*/ 25 w 269"/>
                <a:gd name="T79" fmla="*/ 155 h 324"/>
                <a:gd name="T80" fmla="*/ 24 w 269"/>
                <a:gd name="T81" fmla="*/ 139 h 324"/>
                <a:gd name="T82" fmla="*/ 134 w 269"/>
                <a:gd name="T83" fmla="*/ 23 h 324"/>
                <a:gd name="T84" fmla="*/ 245 w 269"/>
                <a:gd name="T85" fmla="*/ 139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9" h="324">
                  <a:moveTo>
                    <a:pt x="269" y="134"/>
                  </a:moveTo>
                  <a:cubicBezTo>
                    <a:pt x="269" y="60"/>
                    <a:pt x="208" y="0"/>
                    <a:pt x="134" y="0"/>
                  </a:cubicBezTo>
                  <a:cubicBezTo>
                    <a:pt x="60" y="0"/>
                    <a:pt x="0" y="60"/>
                    <a:pt x="0" y="134"/>
                  </a:cubicBezTo>
                  <a:cubicBezTo>
                    <a:pt x="0" y="138"/>
                    <a:pt x="1" y="142"/>
                    <a:pt x="2" y="146"/>
                  </a:cubicBezTo>
                  <a:cubicBezTo>
                    <a:pt x="0" y="148"/>
                    <a:pt x="4" y="200"/>
                    <a:pt x="54" y="265"/>
                  </a:cubicBezTo>
                  <a:cubicBezTo>
                    <a:pt x="69" y="285"/>
                    <a:pt x="63" y="324"/>
                    <a:pt x="63" y="324"/>
                  </a:cubicBezTo>
                  <a:cubicBezTo>
                    <a:pt x="83" y="324"/>
                    <a:pt x="104" y="324"/>
                    <a:pt x="125" y="324"/>
                  </a:cubicBezTo>
                  <a:cubicBezTo>
                    <a:pt x="131" y="324"/>
                    <a:pt x="138" y="324"/>
                    <a:pt x="144" y="324"/>
                  </a:cubicBezTo>
                  <a:cubicBezTo>
                    <a:pt x="165" y="324"/>
                    <a:pt x="185" y="324"/>
                    <a:pt x="206" y="324"/>
                  </a:cubicBezTo>
                  <a:cubicBezTo>
                    <a:pt x="206" y="324"/>
                    <a:pt x="200" y="285"/>
                    <a:pt x="215" y="265"/>
                  </a:cubicBezTo>
                  <a:cubicBezTo>
                    <a:pt x="265" y="200"/>
                    <a:pt x="268" y="148"/>
                    <a:pt x="267" y="146"/>
                  </a:cubicBezTo>
                  <a:cubicBezTo>
                    <a:pt x="268" y="142"/>
                    <a:pt x="269" y="138"/>
                    <a:pt x="269" y="134"/>
                  </a:cubicBezTo>
                  <a:close/>
                  <a:moveTo>
                    <a:pt x="119" y="301"/>
                  </a:moveTo>
                  <a:cubicBezTo>
                    <a:pt x="119" y="237"/>
                    <a:pt x="119" y="237"/>
                    <a:pt x="119" y="237"/>
                  </a:cubicBezTo>
                  <a:cubicBezTo>
                    <a:pt x="119" y="235"/>
                    <a:pt x="118" y="234"/>
                    <a:pt x="118" y="233"/>
                  </a:cubicBezTo>
                  <a:cubicBezTo>
                    <a:pt x="92" y="182"/>
                    <a:pt x="92" y="182"/>
                    <a:pt x="92" y="182"/>
                  </a:cubicBezTo>
                  <a:cubicBezTo>
                    <a:pt x="94" y="182"/>
                    <a:pt x="95" y="182"/>
                    <a:pt x="97" y="181"/>
                  </a:cubicBezTo>
                  <a:cubicBezTo>
                    <a:pt x="101" y="180"/>
                    <a:pt x="105" y="177"/>
                    <a:pt x="109" y="174"/>
                  </a:cubicBezTo>
                  <a:cubicBezTo>
                    <a:pt x="113" y="179"/>
                    <a:pt x="118" y="182"/>
                    <a:pt x="124" y="183"/>
                  </a:cubicBezTo>
                  <a:cubicBezTo>
                    <a:pt x="131" y="184"/>
                    <a:pt x="139" y="181"/>
                    <a:pt x="146" y="174"/>
                  </a:cubicBezTo>
                  <a:cubicBezTo>
                    <a:pt x="147" y="175"/>
                    <a:pt x="148" y="175"/>
                    <a:pt x="148" y="176"/>
                  </a:cubicBezTo>
                  <a:cubicBezTo>
                    <a:pt x="152" y="182"/>
                    <a:pt x="157" y="185"/>
                    <a:pt x="162" y="185"/>
                  </a:cubicBezTo>
                  <a:cubicBezTo>
                    <a:pt x="163" y="185"/>
                    <a:pt x="163" y="185"/>
                    <a:pt x="164" y="184"/>
                  </a:cubicBezTo>
                  <a:cubicBezTo>
                    <a:pt x="165" y="184"/>
                    <a:pt x="167" y="184"/>
                    <a:pt x="169" y="183"/>
                  </a:cubicBezTo>
                  <a:cubicBezTo>
                    <a:pt x="143" y="233"/>
                    <a:pt x="143" y="233"/>
                    <a:pt x="143" y="233"/>
                  </a:cubicBezTo>
                  <a:cubicBezTo>
                    <a:pt x="143" y="234"/>
                    <a:pt x="143" y="235"/>
                    <a:pt x="143" y="237"/>
                  </a:cubicBezTo>
                  <a:cubicBezTo>
                    <a:pt x="143" y="301"/>
                    <a:pt x="143" y="301"/>
                    <a:pt x="143" y="301"/>
                  </a:cubicBezTo>
                  <a:lnTo>
                    <a:pt x="119" y="301"/>
                  </a:lnTo>
                  <a:close/>
                  <a:moveTo>
                    <a:pt x="111" y="144"/>
                  </a:moveTo>
                  <a:cubicBezTo>
                    <a:pt x="111" y="144"/>
                    <a:pt x="111" y="144"/>
                    <a:pt x="112" y="144"/>
                  </a:cubicBezTo>
                  <a:cubicBezTo>
                    <a:pt x="112" y="144"/>
                    <a:pt x="112" y="144"/>
                    <a:pt x="113" y="144"/>
                  </a:cubicBezTo>
                  <a:cubicBezTo>
                    <a:pt x="115" y="144"/>
                    <a:pt x="115" y="145"/>
                    <a:pt x="116" y="148"/>
                  </a:cubicBezTo>
                  <a:cubicBezTo>
                    <a:pt x="116" y="151"/>
                    <a:pt x="114" y="155"/>
                    <a:pt x="111" y="160"/>
                  </a:cubicBezTo>
                  <a:cubicBezTo>
                    <a:pt x="108" y="152"/>
                    <a:pt x="109" y="146"/>
                    <a:pt x="111" y="144"/>
                  </a:cubicBezTo>
                  <a:close/>
                  <a:moveTo>
                    <a:pt x="149" y="142"/>
                  </a:moveTo>
                  <a:cubicBezTo>
                    <a:pt x="150" y="140"/>
                    <a:pt x="151" y="140"/>
                    <a:pt x="152" y="140"/>
                  </a:cubicBezTo>
                  <a:cubicBezTo>
                    <a:pt x="152" y="140"/>
                    <a:pt x="152" y="140"/>
                    <a:pt x="152" y="140"/>
                  </a:cubicBezTo>
                  <a:cubicBezTo>
                    <a:pt x="153" y="140"/>
                    <a:pt x="153" y="140"/>
                    <a:pt x="153" y="140"/>
                  </a:cubicBezTo>
                  <a:cubicBezTo>
                    <a:pt x="154" y="142"/>
                    <a:pt x="153" y="149"/>
                    <a:pt x="149" y="156"/>
                  </a:cubicBezTo>
                  <a:cubicBezTo>
                    <a:pt x="148" y="150"/>
                    <a:pt x="148" y="145"/>
                    <a:pt x="149" y="142"/>
                  </a:cubicBezTo>
                  <a:close/>
                  <a:moveTo>
                    <a:pt x="245" y="139"/>
                  </a:moveTo>
                  <a:cubicBezTo>
                    <a:pt x="243" y="155"/>
                    <a:pt x="243" y="155"/>
                    <a:pt x="243" y="155"/>
                  </a:cubicBezTo>
                  <a:cubicBezTo>
                    <a:pt x="243" y="155"/>
                    <a:pt x="243" y="155"/>
                    <a:pt x="243" y="155"/>
                  </a:cubicBezTo>
                  <a:cubicBezTo>
                    <a:pt x="241" y="169"/>
                    <a:pt x="232" y="206"/>
                    <a:pt x="197" y="251"/>
                  </a:cubicBezTo>
                  <a:cubicBezTo>
                    <a:pt x="186" y="265"/>
                    <a:pt x="182" y="284"/>
                    <a:pt x="182" y="301"/>
                  </a:cubicBezTo>
                  <a:cubicBezTo>
                    <a:pt x="159" y="301"/>
                    <a:pt x="159" y="301"/>
                    <a:pt x="159" y="301"/>
                  </a:cubicBezTo>
                  <a:cubicBezTo>
                    <a:pt x="159" y="239"/>
                    <a:pt x="159" y="239"/>
                    <a:pt x="159" y="239"/>
                  </a:cubicBezTo>
                  <a:cubicBezTo>
                    <a:pt x="189" y="180"/>
                    <a:pt x="189" y="180"/>
                    <a:pt x="189" y="180"/>
                  </a:cubicBezTo>
                  <a:cubicBezTo>
                    <a:pt x="191" y="176"/>
                    <a:pt x="190" y="171"/>
                    <a:pt x="185" y="169"/>
                  </a:cubicBezTo>
                  <a:cubicBezTo>
                    <a:pt x="182" y="167"/>
                    <a:pt x="177" y="168"/>
                    <a:pt x="175" y="172"/>
                  </a:cubicBezTo>
                  <a:cubicBezTo>
                    <a:pt x="172" y="174"/>
                    <a:pt x="167" y="176"/>
                    <a:pt x="163" y="176"/>
                  </a:cubicBezTo>
                  <a:cubicBezTo>
                    <a:pt x="159" y="177"/>
                    <a:pt x="157" y="174"/>
                    <a:pt x="155" y="171"/>
                  </a:cubicBezTo>
                  <a:cubicBezTo>
                    <a:pt x="154" y="170"/>
                    <a:pt x="153" y="168"/>
                    <a:pt x="152" y="167"/>
                  </a:cubicBezTo>
                  <a:cubicBezTo>
                    <a:pt x="152" y="167"/>
                    <a:pt x="152" y="167"/>
                    <a:pt x="152" y="167"/>
                  </a:cubicBezTo>
                  <a:cubicBezTo>
                    <a:pt x="159" y="157"/>
                    <a:pt x="164" y="144"/>
                    <a:pt x="160" y="136"/>
                  </a:cubicBezTo>
                  <a:cubicBezTo>
                    <a:pt x="159" y="133"/>
                    <a:pt x="155" y="131"/>
                    <a:pt x="151" y="132"/>
                  </a:cubicBezTo>
                  <a:cubicBezTo>
                    <a:pt x="147" y="132"/>
                    <a:pt x="144" y="134"/>
                    <a:pt x="142" y="138"/>
                  </a:cubicBezTo>
                  <a:cubicBezTo>
                    <a:pt x="139" y="145"/>
                    <a:pt x="139" y="156"/>
                    <a:pt x="143" y="165"/>
                  </a:cubicBezTo>
                  <a:cubicBezTo>
                    <a:pt x="138" y="171"/>
                    <a:pt x="131" y="176"/>
                    <a:pt x="125" y="175"/>
                  </a:cubicBezTo>
                  <a:cubicBezTo>
                    <a:pt x="121" y="174"/>
                    <a:pt x="118" y="172"/>
                    <a:pt x="115" y="168"/>
                  </a:cubicBezTo>
                  <a:cubicBezTo>
                    <a:pt x="120" y="161"/>
                    <a:pt x="124" y="154"/>
                    <a:pt x="124" y="147"/>
                  </a:cubicBezTo>
                  <a:cubicBezTo>
                    <a:pt x="124" y="142"/>
                    <a:pt x="120" y="137"/>
                    <a:pt x="115" y="136"/>
                  </a:cubicBezTo>
                  <a:cubicBezTo>
                    <a:pt x="111" y="135"/>
                    <a:pt x="107" y="136"/>
                    <a:pt x="105" y="138"/>
                  </a:cubicBezTo>
                  <a:cubicBezTo>
                    <a:pt x="100" y="144"/>
                    <a:pt x="100" y="154"/>
                    <a:pt x="103" y="163"/>
                  </a:cubicBezTo>
                  <a:cubicBezTo>
                    <a:pt x="104" y="164"/>
                    <a:pt x="104" y="166"/>
                    <a:pt x="105" y="167"/>
                  </a:cubicBezTo>
                  <a:cubicBezTo>
                    <a:pt x="102" y="170"/>
                    <a:pt x="98" y="172"/>
                    <a:pt x="94" y="174"/>
                  </a:cubicBezTo>
                  <a:cubicBezTo>
                    <a:pt x="92" y="174"/>
                    <a:pt x="90" y="175"/>
                    <a:pt x="88" y="174"/>
                  </a:cubicBezTo>
                  <a:cubicBezTo>
                    <a:pt x="87" y="172"/>
                    <a:pt x="87" y="172"/>
                    <a:pt x="87" y="172"/>
                  </a:cubicBezTo>
                  <a:cubicBezTo>
                    <a:pt x="85" y="169"/>
                    <a:pt x="81" y="167"/>
                    <a:pt x="77" y="168"/>
                  </a:cubicBezTo>
                  <a:cubicBezTo>
                    <a:pt x="77" y="168"/>
                    <a:pt x="77" y="168"/>
                    <a:pt x="76" y="168"/>
                  </a:cubicBezTo>
                  <a:cubicBezTo>
                    <a:pt x="76" y="168"/>
                    <a:pt x="76" y="168"/>
                    <a:pt x="76" y="169"/>
                  </a:cubicBezTo>
                  <a:cubicBezTo>
                    <a:pt x="76" y="169"/>
                    <a:pt x="76" y="169"/>
                    <a:pt x="76" y="169"/>
                  </a:cubicBezTo>
                  <a:cubicBezTo>
                    <a:pt x="76" y="169"/>
                    <a:pt x="76" y="169"/>
                    <a:pt x="75" y="169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2" y="171"/>
                    <a:pt x="70" y="176"/>
                    <a:pt x="72" y="180"/>
                  </a:cubicBezTo>
                  <a:cubicBezTo>
                    <a:pt x="102" y="239"/>
                    <a:pt x="102" y="239"/>
                    <a:pt x="102" y="239"/>
                  </a:cubicBezTo>
                  <a:cubicBezTo>
                    <a:pt x="102" y="301"/>
                    <a:pt x="102" y="301"/>
                    <a:pt x="102" y="301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284"/>
                    <a:pt x="83" y="265"/>
                    <a:pt x="73" y="251"/>
                  </a:cubicBezTo>
                  <a:cubicBezTo>
                    <a:pt x="37" y="206"/>
                    <a:pt x="28" y="169"/>
                    <a:pt x="25" y="155"/>
                  </a:cubicBezTo>
                  <a:cubicBezTo>
                    <a:pt x="26" y="155"/>
                    <a:pt x="26" y="155"/>
                    <a:pt x="26" y="155"/>
                  </a:cubicBezTo>
                  <a:cubicBezTo>
                    <a:pt x="24" y="139"/>
                    <a:pt x="24" y="139"/>
                    <a:pt x="24" y="139"/>
                  </a:cubicBezTo>
                  <a:cubicBezTo>
                    <a:pt x="24" y="137"/>
                    <a:pt x="23" y="135"/>
                    <a:pt x="23" y="134"/>
                  </a:cubicBezTo>
                  <a:cubicBezTo>
                    <a:pt x="23" y="72"/>
                    <a:pt x="73" y="23"/>
                    <a:pt x="134" y="23"/>
                  </a:cubicBezTo>
                  <a:cubicBezTo>
                    <a:pt x="196" y="23"/>
                    <a:pt x="245" y="72"/>
                    <a:pt x="245" y="134"/>
                  </a:cubicBezTo>
                  <a:cubicBezTo>
                    <a:pt x="245" y="135"/>
                    <a:pt x="245" y="137"/>
                    <a:pt x="245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3308351" y="5803900"/>
              <a:ext cx="528638" cy="300038"/>
            </a:xfrm>
            <a:custGeom>
              <a:avLst/>
              <a:gdLst>
                <a:gd name="T0" fmla="*/ 0 w 141"/>
                <a:gd name="T1" fmla="*/ 12 h 80"/>
                <a:gd name="T2" fmla="*/ 6 w 141"/>
                <a:gd name="T3" fmla="*/ 12 h 80"/>
                <a:gd name="T4" fmla="*/ 6 w 141"/>
                <a:gd name="T5" fmla="*/ 22 h 80"/>
                <a:gd name="T6" fmla="*/ 0 w 141"/>
                <a:gd name="T7" fmla="*/ 22 h 80"/>
                <a:gd name="T8" fmla="*/ 0 w 141"/>
                <a:gd name="T9" fmla="*/ 33 h 80"/>
                <a:gd name="T10" fmla="*/ 6 w 141"/>
                <a:gd name="T11" fmla="*/ 33 h 80"/>
                <a:gd name="T12" fmla="*/ 6 w 141"/>
                <a:gd name="T13" fmla="*/ 43 h 80"/>
                <a:gd name="T14" fmla="*/ 0 w 141"/>
                <a:gd name="T15" fmla="*/ 43 h 80"/>
                <a:gd name="T16" fmla="*/ 30 w 141"/>
                <a:gd name="T17" fmla="*/ 68 h 80"/>
                <a:gd name="T18" fmla="*/ 48 w 141"/>
                <a:gd name="T19" fmla="*/ 80 h 80"/>
                <a:gd name="T20" fmla="*/ 93 w 141"/>
                <a:gd name="T21" fmla="*/ 80 h 80"/>
                <a:gd name="T22" fmla="*/ 111 w 141"/>
                <a:gd name="T23" fmla="*/ 68 h 80"/>
                <a:gd name="T24" fmla="*/ 141 w 141"/>
                <a:gd name="T25" fmla="*/ 43 h 80"/>
                <a:gd name="T26" fmla="*/ 136 w 141"/>
                <a:gd name="T27" fmla="*/ 43 h 80"/>
                <a:gd name="T28" fmla="*/ 136 w 141"/>
                <a:gd name="T29" fmla="*/ 33 h 80"/>
                <a:gd name="T30" fmla="*/ 141 w 141"/>
                <a:gd name="T31" fmla="*/ 33 h 80"/>
                <a:gd name="T32" fmla="*/ 141 w 141"/>
                <a:gd name="T33" fmla="*/ 22 h 80"/>
                <a:gd name="T34" fmla="*/ 136 w 141"/>
                <a:gd name="T35" fmla="*/ 22 h 80"/>
                <a:gd name="T36" fmla="*/ 136 w 141"/>
                <a:gd name="T37" fmla="*/ 12 h 80"/>
                <a:gd name="T38" fmla="*/ 141 w 141"/>
                <a:gd name="T39" fmla="*/ 12 h 80"/>
                <a:gd name="T40" fmla="*/ 141 w 141"/>
                <a:gd name="T41" fmla="*/ 0 h 80"/>
                <a:gd name="T42" fmla="*/ 0 w 141"/>
                <a:gd name="T43" fmla="*/ 0 h 80"/>
                <a:gd name="T44" fmla="*/ 0 w 141"/>
                <a:gd name="T45" fmla="*/ 1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1" h="80">
                  <a:moveTo>
                    <a:pt x="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" y="57"/>
                    <a:pt x="14" y="67"/>
                    <a:pt x="30" y="68"/>
                  </a:cubicBezTo>
                  <a:cubicBezTo>
                    <a:pt x="33" y="75"/>
                    <a:pt x="40" y="80"/>
                    <a:pt x="48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101" y="80"/>
                    <a:pt x="108" y="75"/>
                    <a:pt x="111" y="68"/>
                  </a:cubicBezTo>
                  <a:cubicBezTo>
                    <a:pt x="127" y="67"/>
                    <a:pt x="140" y="57"/>
                    <a:pt x="141" y="43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36" y="33"/>
                    <a:pt x="136" y="33"/>
                    <a:pt x="136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22"/>
                    <a:pt x="141" y="22"/>
                    <a:pt x="141" y="22"/>
                  </a:cubicBezTo>
                  <a:cubicBezTo>
                    <a:pt x="136" y="22"/>
                    <a:pt x="136" y="22"/>
                    <a:pt x="136" y="2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76F41"/>
                </a:solidFill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4562079" y="4265227"/>
            <a:ext cx="959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Text here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61301" y="1428750"/>
            <a:ext cx="1905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请输入你的题目</a:t>
            </a:r>
            <a:endParaRPr lang="en-US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7861301" y="1687221"/>
            <a:ext cx="25907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014863" y="3622183"/>
            <a:ext cx="2012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请输入你的题目</a:t>
            </a:r>
            <a:endParaRPr lang="en-US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014864" y="3867150"/>
            <a:ext cx="27514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222499" y="3712483"/>
            <a:ext cx="1963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请输入你的题目</a:t>
            </a:r>
            <a:endParaRPr lang="en-US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222500" y="3950553"/>
            <a:ext cx="18710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984501" y="2410376"/>
            <a:ext cx="1802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请输入你的题目</a:t>
            </a:r>
            <a:endParaRPr lang="en-US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824137" y="2654465"/>
            <a:ext cx="18710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11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250"/>
                            </p:stCondLst>
                            <p:childTnLst>
                              <p:par>
                                <p:cTn id="4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7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75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25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750"/>
                            </p:stCondLst>
                            <p:childTnLst>
                              <p:par>
                                <p:cTn id="6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25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000"/>
                            </p:stCondLst>
                            <p:childTnLst>
                              <p:par>
                                <p:cTn id="91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5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21" grpId="0"/>
      <p:bldP spid="22" grpId="0" animBg="1"/>
      <p:bldP spid="23" grpId="0" animBg="1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717434" y="2750541"/>
            <a:ext cx="3989214" cy="49453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904471">
            <a:off x="8185934" y="-1794462"/>
            <a:ext cx="5956841" cy="526337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059403" y="-498473"/>
            <a:ext cx="6207308" cy="7005859"/>
            <a:chOff x="3059403" y="-498473"/>
            <a:chExt cx="6207308" cy="7005859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259602">
              <a:off x="3059403" y="-498473"/>
              <a:ext cx="6207308" cy="7005859"/>
            </a:xfrm>
            <a:prstGeom prst="rect">
              <a:avLst/>
            </a:prstGeom>
          </p:spPr>
        </p:pic>
        <p:grpSp>
          <p:nvGrpSpPr>
            <p:cNvPr id="4" name="组合 3"/>
            <p:cNvGrpSpPr/>
            <p:nvPr/>
          </p:nvGrpSpPr>
          <p:grpSpPr>
            <a:xfrm>
              <a:off x="5147057" y="1611086"/>
              <a:ext cx="1973943" cy="1973943"/>
              <a:chOff x="1320800" y="-1625600"/>
              <a:chExt cx="899886" cy="899886"/>
            </a:xfrm>
          </p:grpSpPr>
          <p:sp>
            <p:nvSpPr>
              <p:cNvPr id="3" name="椭圆 2"/>
              <p:cNvSpPr/>
              <p:nvPr/>
            </p:nvSpPr>
            <p:spPr>
              <a:xfrm>
                <a:off x="1320800" y="-1625600"/>
                <a:ext cx="899886" cy="899886"/>
              </a:xfrm>
              <a:prstGeom prst="ellipse">
                <a:avLst/>
              </a:prstGeom>
              <a:solidFill>
                <a:srgbClr val="DDDB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" name="文本框 1"/>
              <p:cNvSpPr txBox="1"/>
              <p:nvPr/>
            </p:nvSpPr>
            <p:spPr>
              <a:xfrm>
                <a:off x="1454647" y="-1573148"/>
                <a:ext cx="645426" cy="715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9600" dirty="0">
                    <a:solidFill>
                      <a:schemeClr val="bg1">
                        <a:lumMod val="50000"/>
                      </a:schemeClr>
                    </a:solidFill>
                  </a:rPr>
                  <a:t>叁</a:t>
                </a:r>
              </a:p>
            </p:txBody>
          </p:sp>
        </p:grpSp>
      </p:grpSp>
      <p:pic>
        <p:nvPicPr>
          <p:cNvPr id="10" name="图片 9" descr="图片包含 矢量图形&#10;&#10;已生成高可信度的说明">
            <a:extLst>
              <a:ext uri="{FF2B5EF4-FFF2-40B4-BE49-F238E27FC236}">
                <a16:creationId xmlns:a16="http://schemas.microsoft.com/office/drawing/2014/main" id="{78603202-3B56-4BF5-8ED6-21E313D6FE3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702" y="4159623"/>
            <a:ext cx="2188173" cy="229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11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7"/>
          <p:cNvSpPr>
            <a:spLocks/>
          </p:cNvSpPr>
          <p:nvPr/>
        </p:nvSpPr>
        <p:spPr bwMode="auto">
          <a:xfrm>
            <a:off x="2548829" y="1987550"/>
            <a:ext cx="1760482" cy="1996965"/>
          </a:xfrm>
          <a:custGeom>
            <a:avLst/>
            <a:gdLst>
              <a:gd name="T0" fmla="*/ 106 w 212"/>
              <a:gd name="T1" fmla="*/ 241 h 241"/>
              <a:gd name="T2" fmla="*/ 100 w 212"/>
              <a:gd name="T3" fmla="*/ 240 h 241"/>
              <a:gd name="T4" fmla="*/ 6 w 212"/>
              <a:gd name="T5" fmla="*/ 185 h 241"/>
              <a:gd name="T6" fmla="*/ 0 w 212"/>
              <a:gd name="T7" fmla="*/ 174 h 241"/>
              <a:gd name="T8" fmla="*/ 0 w 212"/>
              <a:gd name="T9" fmla="*/ 68 h 241"/>
              <a:gd name="T10" fmla="*/ 6 w 212"/>
              <a:gd name="T11" fmla="*/ 57 h 241"/>
              <a:gd name="T12" fmla="*/ 100 w 212"/>
              <a:gd name="T13" fmla="*/ 2 h 241"/>
              <a:gd name="T14" fmla="*/ 106 w 212"/>
              <a:gd name="T15" fmla="*/ 0 h 241"/>
              <a:gd name="T16" fmla="*/ 112 w 212"/>
              <a:gd name="T17" fmla="*/ 2 h 241"/>
              <a:gd name="T18" fmla="*/ 206 w 212"/>
              <a:gd name="T19" fmla="*/ 57 h 241"/>
              <a:gd name="T20" fmla="*/ 212 w 212"/>
              <a:gd name="T21" fmla="*/ 68 h 241"/>
              <a:gd name="T22" fmla="*/ 212 w 212"/>
              <a:gd name="T23" fmla="*/ 174 h 241"/>
              <a:gd name="T24" fmla="*/ 206 w 212"/>
              <a:gd name="T25" fmla="*/ 185 h 241"/>
              <a:gd name="T26" fmla="*/ 112 w 212"/>
              <a:gd name="T27" fmla="*/ 240 h 241"/>
              <a:gd name="T28" fmla="*/ 106 w 212"/>
              <a:gd name="T2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12" h="241">
                <a:moveTo>
                  <a:pt x="106" y="241"/>
                </a:moveTo>
                <a:cubicBezTo>
                  <a:pt x="104" y="241"/>
                  <a:pt x="101" y="241"/>
                  <a:pt x="100" y="240"/>
                </a:cubicBezTo>
                <a:cubicBezTo>
                  <a:pt x="6" y="185"/>
                  <a:pt x="6" y="185"/>
                  <a:pt x="6" y="185"/>
                </a:cubicBezTo>
                <a:cubicBezTo>
                  <a:pt x="3" y="183"/>
                  <a:pt x="0" y="178"/>
                  <a:pt x="0" y="1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4"/>
                  <a:pt x="3" y="59"/>
                  <a:pt x="6" y="57"/>
                </a:cubicBezTo>
                <a:cubicBezTo>
                  <a:pt x="100" y="2"/>
                  <a:pt x="100" y="2"/>
                  <a:pt x="100" y="2"/>
                </a:cubicBezTo>
                <a:cubicBezTo>
                  <a:pt x="101" y="1"/>
                  <a:pt x="104" y="0"/>
                  <a:pt x="106" y="0"/>
                </a:cubicBezTo>
                <a:cubicBezTo>
                  <a:pt x="108" y="0"/>
                  <a:pt x="111" y="1"/>
                  <a:pt x="112" y="2"/>
                </a:cubicBezTo>
                <a:cubicBezTo>
                  <a:pt x="206" y="57"/>
                  <a:pt x="206" y="57"/>
                  <a:pt x="206" y="57"/>
                </a:cubicBezTo>
                <a:cubicBezTo>
                  <a:pt x="209" y="59"/>
                  <a:pt x="212" y="64"/>
                  <a:pt x="212" y="68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12" y="178"/>
                  <a:pt x="209" y="183"/>
                  <a:pt x="206" y="185"/>
                </a:cubicBezTo>
                <a:cubicBezTo>
                  <a:pt x="112" y="240"/>
                  <a:pt x="112" y="240"/>
                  <a:pt x="112" y="240"/>
                </a:cubicBezTo>
                <a:cubicBezTo>
                  <a:pt x="111" y="241"/>
                  <a:pt x="108" y="241"/>
                  <a:pt x="106" y="241"/>
                </a:cubicBezTo>
                <a:close/>
              </a:path>
            </a:pathLst>
          </a:custGeom>
          <a:solidFill>
            <a:srgbClr val="CD8C7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Freeform 18"/>
          <p:cNvSpPr>
            <a:spLocks noEditPoints="1"/>
          </p:cNvSpPr>
          <p:nvPr/>
        </p:nvSpPr>
        <p:spPr bwMode="auto">
          <a:xfrm>
            <a:off x="5180837" y="1987550"/>
            <a:ext cx="1754127" cy="1996965"/>
          </a:xfrm>
          <a:custGeom>
            <a:avLst/>
            <a:gdLst>
              <a:gd name="T0" fmla="*/ 108 w 215"/>
              <a:gd name="T1" fmla="*/ 4 h 245"/>
              <a:gd name="T2" fmla="*/ 113 w 215"/>
              <a:gd name="T3" fmla="*/ 5 h 245"/>
              <a:gd name="T4" fmla="*/ 207 w 215"/>
              <a:gd name="T5" fmla="*/ 60 h 245"/>
              <a:gd name="T6" fmla="*/ 212 w 215"/>
              <a:gd name="T7" fmla="*/ 70 h 245"/>
              <a:gd name="T8" fmla="*/ 212 w 215"/>
              <a:gd name="T9" fmla="*/ 176 h 245"/>
              <a:gd name="T10" fmla="*/ 207 w 215"/>
              <a:gd name="T11" fmla="*/ 185 h 245"/>
              <a:gd name="T12" fmla="*/ 113 w 215"/>
              <a:gd name="T13" fmla="*/ 240 h 245"/>
              <a:gd name="T14" fmla="*/ 108 w 215"/>
              <a:gd name="T15" fmla="*/ 242 h 245"/>
              <a:gd name="T16" fmla="*/ 103 w 215"/>
              <a:gd name="T17" fmla="*/ 240 h 245"/>
              <a:gd name="T18" fmla="*/ 9 w 215"/>
              <a:gd name="T19" fmla="*/ 185 h 245"/>
              <a:gd name="T20" fmla="*/ 4 w 215"/>
              <a:gd name="T21" fmla="*/ 176 h 245"/>
              <a:gd name="T22" fmla="*/ 4 w 215"/>
              <a:gd name="T23" fmla="*/ 70 h 245"/>
              <a:gd name="T24" fmla="*/ 9 w 215"/>
              <a:gd name="T25" fmla="*/ 60 h 245"/>
              <a:gd name="T26" fmla="*/ 103 w 215"/>
              <a:gd name="T27" fmla="*/ 5 h 245"/>
              <a:gd name="T28" fmla="*/ 108 w 215"/>
              <a:gd name="T29" fmla="*/ 4 h 245"/>
              <a:gd name="T30" fmla="*/ 108 w 215"/>
              <a:gd name="T31" fmla="*/ 0 h 245"/>
              <a:gd name="T32" fmla="*/ 101 w 215"/>
              <a:gd name="T33" fmla="*/ 2 h 245"/>
              <a:gd name="T34" fmla="*/ 7 w 215"/>
              <a:gd name="T35" fmla="*/ 57 h 245"/>
              <a:gd name="T36" fmla="*/ 0 w 215"/>
              <a:gd name="T37" fmla="*/ 70 h 245"/>
              <a:gd name="T38" fmla="*/ 0 w 215"/>
              <a:gd name="T39" fmla="*/ 176 h 245"/>
              <a:gd name="T40" fmla="*/ 7 w 215"/>
              <a:gd name="T41" fmla="*/ 188 h 245"/>
              <a:gd name="T42" fmla="*/ 101 w 215"/>
              <a:gd name="T43" fmla="*/ 243 h 245"/>
              <a:gd name="T44" fmla="*/ 108 w 215"/>
              <a:gd name="T45" fmla="*/ 245 h 245"/>
              <a:gd name="T46" fmla="*/ 115 w 215"/>
              <a:gd name="T47" fmla="*/ 243 h 245"/>
              <a:gd name="T48" fmla="*/ 208 w 215"/>
              <a:gd name="T49" fmla="*/ 188 h 245"/>
              <a:gd name="T50" fmla="*/ 215 w 215"/>
              <a:gd name="T51" fmla="*/ 176 h 245"/>
              <a:gd name="T52" fmla="*/ 215 w 215"/>
              <a:gd name="T53" fmla="*/ 70 h 245"/>
              <a:gd name="T54" fmla="*/ 208 w 215"/>
              <a:gd name="T55" fmla="*/ 57 h 245"/>
              <a:gd name="T56" fmla="*/ 115 w 215"/>
              <a:gd name="T57" fmla="*/ 2 h 245"/>
              <a:gd name="T58" fmla="*/ 108 w 215"/>
              <a:gd name="T59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15" h="245">
                <a:moveTo>
                  <a:pt x="108" y="4"/>
                </a:moveTo>
                <a:cubicBezTo>
                  <a:pt x="110" y="4"/>
                  <a:pt x="112" y="4"/>
                  <a:pt x="113" y="5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10" y="62"/>
                  <a:pt x="212" y="66"/>
                  <a:pt x="212" y="70"/>
                </a:cubicBezTo>
                <a:cubicBezTo>
                  <a:pt x="212" y="176"/>
                  <a:pt x="212" y="176"/>
                  <a:pt x="212" y="176"/>
                </a:cubicBezTo>
                <a:cubicBezTo>
                  <a:pt x="212" y="179"/>
                  <a:pt x="210" y="183"/>
                  <a:pt x="207" y="185"/>
                </a:cubicBezTo>
                <a:cubicBezTo>
                  <a:pt x="113" y="240"/>
                  <a:pt x="113" y="240"/>
                  <a:pt x="113" y="240"/>
                </a:cubicBezTo>
                <a:cubicBezTo>
                  <a:pt x="112" y="241"/>
                  <a:pt x="110" y="242"/>
                  <a:pt x="108" y="242"/>
                </a:cubicBezTo>
                <a:cubicBezTo>
                  <a:pt x="106" y="242"/>
                  <a:pt x="104" y="241"/>
                  <a:pt x="103" y="240"/>
                </a:cubicBezTo>
                <a:cubicBezTo>
                  <a:pt x="9" y="185"/>
                  <a:pt x="9" y="185"/>
                  <a:pt x="9" y="185"/>
                </a:cubicBezTo>
                <a:cubicBezTo>
                  <a:pt x="6" y="183"/>
                  <a:pt x="4" y="179"/>
                  <a:pt x="4" y="176"/>
                </a:cubicBezTo>
                <a:cubicBezTo>
                  <a:pt x="4" y="70"/>
                  <a:pt x="4" y="70"/>
                  <a:pt x="4" y="70"/>
                </a:cubicBezTo>
                <a:cubicBezTo>
                  <a:pt x="4" y="66"/>
                  <a:pt x="6" y="62"/>
                  <a:pt x="9" y="60"/>
                </a:cubicBezTo>
                <a:cubicBezTo>
                  <a:pt x="103" y="5"/>
                  <a:pt x="103" y="5"/>
                  <a:pt x="103" y="5"/>
                </a:cubicBezTo>
                <a:cubicBezTo>
                  <a:pt x="104" y="4"/>
                  <a:pt x="106" y="4"/>
                  <a:pt x="108" y="4"/>
                </a:cubicBezTo>
                <a:moveTo>
                  <a:pt x="108" y="0"/>
                </a:moveTo>
                <a:cubicBezTo>
                  <a:pt x="105" y="0"/>
                  <a:pt x="103" y="1"/>
                  <a:pt x="101" y="2"/>
                </a:cubicBezTo>
                <a:cubicBezTo>
                  <a:pt x="7" y="57"/>
                  <a:pt x="7" y="57"/>
                  <a:pt x="7" y="57"/>
                </a:cubicBezTo>
                <a:cubicBezTo>
                  <a:pt x="4" y="60"/>
                  <a:pt x="0" y="65"/>
                  <a:pt x="0" y="70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180"/>
                  <a:pt x="4" y="186"/>
                  <a:pt x="7" y="188"/>
                </a:cubicBezTo>
                <a:cubicBezTo>
                  <a:pt x="101" y="243"/>
                  <a:pt x="101" y="243"/>
                  <a:pt x="101" y="243"/>
                </a:cubicBezTo>
                <a:cubicBezTo>
                  <a:pt x="103" y="244"/>
                  <a:pt x="105" y="245"/>
                  <a:pt x="108" y="245"/>
                </a:cubicBezTo>
                <a:cubicBezTo>
                  <a:pt x="110" y="245"/>
                  <a:pt x="113" y="244"/>
                  <a:pt x="115" y="243"/>
                </a:cubicBezTo>
                <a:cubicBezTo>
                  <a:pt x="208" y="188"/>
                  <a:pt x="208" y="188"/>
                  <a:pt x="208" y="188"/>
                </a:cubicBezTo>
                <a:cubicBezTo>
                  <a:pt x="212" y="186"/>
                  <a:pt x="215" y="180"/>
                  <a:pt x="215" y="176"/>
                </a:cubicBezTo>
                <a:cubicBezTo>
                  <a:pt x="215" y="70"/>
                  <a:pt x="215" y="70"/>
                  <a:pt x="215" y="70"/>
                </a:cubicBezTo>
                <a:cubicBezTo>
                  <a:pt x="215" y="65"/>
                  <a:pt x="212" y="60"/>
                  <a:pt x="208" y="57"/>
                </a:cubicBezTo>
                <a:cubicBezTo>
                  <a:pt x="115" y="2"/>
                  <a:pt x="115" y="2"/>
                  <a:pt x="115" y="2"/>
                </a:cubicBezTo>
                <a:cubicBezTo>
                  <a:pt x="113" y="1"/>
                  <a:pt x="110" y="0"/>
                  <a:pt x="108" y="0"/>
                </a:cubicBezTo>
                <a:close/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7"/>
          <p:cNvSpPr>
            <a:spLocks/>
          </p:cNvSpPr>
          <p:nvPr/>
        </p:nvSpPr>
        <p:spPr bwMode="auto">
          <a:xfrm>
            <a:off x="7806490" y="1987550"/>
            <a:ext cx="1760482" cy="1996965"/>
          </a:xfrm>
          <a:custGeom>
            <a:avLst/>
            <a:gdLst>
              <a:gd name="T0" fmla="*/ 106 w 212"/>
              <a:gd name="T1" fmla="*/ 241 h 241"/>
              <a:gd name="T2" fmla="*/ 100 w 212"/>
              <a:gd name="T3" fmla="*/ 240 h 241"/>
              <a:gd name="T4" fmla="*/ 6 w 212"/>
              <a:gd name="T5" fmla="*/ 185 h 241"/>
              <a:gd name="T6" fmla="*/ 0 w 212"/>
              <a:gd name="T7" fmla="*/ 174 h 241"/>
              <a:gd name="T8" fmla="*/ 0 w 212"/>
              <a:gd name="T9" fmla="*/ 68 h 241"/>
              <a:gd name="T10" fmla="*/ 6 w 212"/>
              <a:gd name="T11" fmla="*/ 57 h 241"/>
              <a:gd name="T12" fmla="*/ 100 w 212"/>
              <a:gd name="T13" fmla="*/ 2 h 241"/>
              <a:gd name="T14" fmla="*/ 106 w 212"/>
              <a:gd name="T15" fmla="*/ 0 h 241"/>
              <a:gd name="T16" fmla="*/ 112 w 212"/>
              <a:gd name="T17" fmla="*/ 2 h 241"/>
              <a:gd name="T18" fmla="*/ 206 w 212"/>
              <a:gd name="T19" fmla="*/ 57 h 241"/>
              <a:gd name="T20" fmla="*/ 212 w 212"/>
              <a:gd name="T21" fmla="*/ 68 h 241"/>
              <a:gd name="T22" fmla="*/ 212 w 212"/>
              <a:gd name="T23" fmla="*/ 174 h 241"/>
              <a:gd name="T24" fmla="*/ 206 w 212"/>
              <a:gd name="T25" fmla="*/ 185 h 241"/>
              <a:gd name="T26" fmla="*/ 112 w 212"/>
              <a:gd name="T27" fmla="*/ 240 h 241"/>
              <a:gd name="T28" fmla="*/ 106 w 212"/>
              <a:gd name="T2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12" h="241">
                <a:moveTo>
                  <a:pt x="106" y="241"/>
                </a:moveTo>
                <a:cubicBezTo>
                  <a:pt x="104" y="241"/>
                  <a:pt x="101" y="241"/>
                  <a:pt x="100" y="240"/>
                </a:cubicBezTo>
                <a:cubicBezTo>
                  <a:pt x="6" y="185"/>
                  <a:pt x="6" y="185"/>
                  <a:pt x="6" y="185"/>
                </a:cubicBezTo>
                <a:cubicBezTo>
                  <a:pt x="3" y="183"/>
                  <a:pt x="0" y="178"/>
                  <a:pt x="0" y="1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4"/>
                  <a:pt x="3" y="59"/>
                  <a:pt x="6" y="57"/>
                </a:cubicBezTo>
                <a:cubicBezTo>
                  <a:pt x="100" y="2"/>
                  <a:pt x="100" y="2"/>
                  <a:pt x="100" y="2"/>
                </a:cubicBezTo>
                <a:cubicBezTo>
                  <a:pt x="101" y="1"/>
                  <a:pt x="104" y="0"/>
                  <a:pt x="106" y="0"/>
                </a:cubicBezTo>
                <a:cubicBezTo>
                  <a:pt x="108" y="0"/>
                  <a:pt x="111" y="1"/>
                  <a:pt x="112" y="2"/>
                </a:cubicBezTo>
                <a:cubicBezTo>
                  <a:pt x="206" y="57"/>
                  <a:pt x="206" y="57"/>
                  <a:pt x="206" y="57"/>
                </a:cubicBezTo>
                <a:cubicBezTo>
                  <a:pt x="209" y="59"/>
                  <a:pt x="212" y="64"/>
                  <a:pt x="212" y="68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12" y="178"/>
                  <a:pt x="209" y="183"/>
                  <a:pt x="206" y="185"/>
                </a:cubicBezTo>
                <a:cubicBezTo>
                  <a:pt x="112" y="240"/>
                  <a:pt x="112" y="240"/>
                  <a:pt x="112" y="240"/>
                </a:cubicBezTo>
                <a:cubicBezTo>
                  <a:pt x="111" y="241"/>
                  <a:pt x="108" y="241"/>
                  <a:pt x="106" y="241"/>
                </a:cubicBezTo>
                <a:close/>
              </a:path>
            </a:pathLst>
          </a:custGeom>
          <a:solidFill>
            <a:srgbClr val="C2AE9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 14"/>
          <p:cNvGrpSpPr/>
          <p:nvPr/>
        </p:nvGrpSpPr>
        <p:grpSpPr>
          <a:xfrm>
            <a:off x="5706621" y="2634757"/>
            <a:ext cx="702558" cy="702550"/>
            <a:chOff x="8601075" y="5575300"/>
            <a:chExt cx="433388" cy="433388"/>
          </a:xfrm>
          <a:solidFill>
            <a:srgbClr val="C2CCAA"/>
          </a:solidFill>
        </p:grpSpPr>
        <p:sp>
          <p:nvSpPr>
            <p:cNvPr id="6" name="Freeform 15"/>
            <p:cNvSpPr>
              <a:spLocks/>
            </p:cNvSpPr>
            <p:nvPr/>
          </p:nvSpPr>
          <p:spPr bwMode="auto">
            <a:xfrm>
              <a:off x="8780463" y="5803900"/>
              <a:ext cx="71438" cy="69850"/>
            </a:xfrm>
            <a:custGeom>
              <a:avLst/>
              <a:gdLst>
                <a:gd name="T0" fmla="*/ 18 w 19"/>
                <a:gd name="T1" fmla="*/ 11 h 19"/>
                <a:gd name="T2" fmla="*/ 16 w 19"/>
                <a:gd name="T3" fmla="*/ 14 h 19"/>
                <a:gd name="T4" fmla="*/ 3 w 19"/>
                <a:gd name="T5" fmla="*/ 19 h 19"/>
                <a:gd name="T6" fmla="*/ 0 w 19"/>
                <a:gd name="T7" fmla="*/ 16 h 19"/>
                <a:gd name="T8" fmla="*/ 3 w 19"/>
                <a:gd name="T9" fmla="*/ 2 h 19"/>
                <a:gd name="T10" fmla="*/ 5 w 19"/>
                <a:gd name="T11" fmla="*/ 1 h 19"/>
                <a:gd name="T12" fmla="*/ 18 w 19"/>
                <a:gd name="T13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9">
                  <a:moveTo>
                    <a:pt x="18" y="11"/>
                  </a:moveTo>
                  <a:cubicBezTo>
                    <a:pt x="19" y="12"/>
                    <a:pt x="18" y="13"/>
                    <a:pt x="16" y="14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0"/>
                    <a:pt x="5" y="1"/>
                  </a:cubicBez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 16"/>
            <p:cNvSpPr>
              <a:spLocks/>
            </p:cNvSpPr>
            <p:nvPr/>
          </p:nvSpPr>
          <p:spPr bwMode="auto">
            <a:xfrm>
              <a:off x="8810625" y="5627688"/>
              <a:ext cx="187325" cy="198438"/>
            </a:xfrm>
            <a:custGeom>
              <a:avLst/>
              <a:gdLst>
                <a:gd name="T0" fmla="*/ 22 w 50"/>
                <a:gd name="T1" fmla="*/ 50 h 53"/>
                <a:gd name="T2" fmla="*/ 45 w 50"/>
                <a:gd name="T3" fmla="*/ 22 h 53"/>
                <a:gd name="T4" fmla="*/ 50 w 50"/>
                <a:gd name="T5" fmla="*/ 16 h 53"/>
                <a:gd name="T6" fmla="*/ 42 w 50"/>
                <a:gd name="T7" fmla="*/ 9 h 53"/>
                <a:gd name="T8" fmla="*/ 38 w 50"/>
                <a:gd name="T9" fmla="*/ 6 h 53"/>
                <a:gd name="T10" fmla="*/ 30 w 50"/>
                <a:gd name="T11" fmla="*/ 0 h 53"/>
                <a:gd name="T12" fmla="*/ 25 w 50"/>
                <a:gd name="T13" fmla="*/ 6 h 53"/>
                <a:gd name="T14" fmla="*/ 2 w 50"/>
                <a:gd name="T15" fmla="*/ 34 h 53"/>
                <a:gd name="T16" fmla="*/ 5 w 50"/>
                <a:gd name="T17" fmla="*/ 46 h 53"/>
                <a:gd name="T18" fmla="*/ 9 w 50"/>
                <a:gd name="T19" fmla="*/ 50 h 53"/>
                <a:gd name="T20" fmla="*/ 22 w 50"/>
                <a:gd name="T21" fmla="*/ 5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53">
                  <a:moveTo>
                    <a:pt x="22" y="50"/>
                  </a:moveTo>
                  <a:cubicBezTo>
                    <a:pt x="45" y="22"/>
                    <a:pt x="45" y="22"/>
                    <a:pt x="45" y="22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0" y="38"/>
                    <a:pt x="1" y="43"/>
                    <a:pt x="5" y="46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3" y="53"/>
                    <a:pt x="18" y="53"/>
                    <a:pt x="22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Freeform 17"/>
            <p:cNvSpPr>
              <a:spLocks/>
            </p:cNvSpPr>
            <p:nvPr/>
          </p:nvSpPr>
          <p:spPr bwMode="auto">
            <a:xfrm>
              <a:off x="8934450" y="5575300"/>
              <a:ext cx="100013" cy="96838"/>
            </a:xfrm>
            <a:custGeom>
              <a:avLst/>
              <a:gdLst>
                <a:gd name="T0" fmla="*/ 0 w 27"/>
                <a:gd name="T1" fmla="*/ 9 h 26"/>
                <a:gd name="T2" fmla="*/ 5 w 27"/>
                <a:gd name="T3" fmla="*/ 14 h 26"/>
                <a:gd name="T4" fmla="*/ 15 w 27"/>
                <a:gd name="T5" fmla="*/ 22 h 26"/>
                <a:gd name="T6" fmla="*/ 20 w 27"/>
                <a:gd name="T7" fmla="*/ 26 h 26"/>
                <a:gd name="T8" fmla="*/ 25 w 27"/>
                <a:gd name="T9" fmla="*/ 20 h 26"/>
                <a:gd name="T10" fmla="*/ 24 w 27"/>
                <a:gd name="T11" fmla="*/ 11 h 26"/>
                <a:gd name="T12" fmla="*/ 14 w 27"/>
                <a:gd name="T13" fmla="*/ 3 h 26"/>
                <a:gd name="T14" fmla="*/ 5 w 27"/>
                <a:gd name="T15" fmla="*/ 4 h 26"/>
                <a:gd name="T16" fmla="*/ 0 w 27"/>
                <a:gd name="T1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0" y="9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17"/>
                    <a:pt x="27" y="13"/>
                    <a:pt x="24" y="1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1" y="0"/>
                    <a:pt x="7" y="1"/>
                    <a:pt x="5" y="4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Freeform 18"/>
            <p:cNvSpPr>
              <a:spLocks/>
            </p:cNvSpPr>
            <p:nvPr/>
          </p:nvSpPr>
          <p:spPr bwMode="auto">
            <a:xfrm>
              <a:off x="8659813" y="5878513"/>
              <a:ext cx="109538" cy="82550"/>
            </a:xfrm>
            <a:custGeom>
              <a:avLst/>
              <a:gdLst>
                <a:gd name="T0" fmla="*/ 27 w 29"/>
                <a:gd name="T1" fmla="*/ 8 h 22"/>
                <a:gd name="T2" fmla="*/ 14 w 29"/>
                <a:gd name="T3" fmla="*/ 20 h 22"/>
                <a:gd name="T4" fmla="*/ 8 w 29"/>
                <a:gd name="T5" fmla="*/ 20 h 22"/>
                <a:gd name="T6" fmla="*/ 2 w 29"/>
                <a:gd name="T7" fmla="*/ 14 h 22"/>
                <a:gd name="T8" fmla="*/ 2 w 29"/>
                <a:gd name="T9" fmla="*/ 8 h 22"/>
                <a:gd name="T10" fmla="*/ 8 w 29"/>
                <a:gd name="T11" fmla="*/ 8 h 22"/>
                <a:gd name="T12" fmla="*/ 11 w 29"/>
                <a:gd name="T13" fmla="*/ 11 h 22"/>
                <a:gd name="T14" fmla="*/ 21 w 29"/>
                <a:gd name="T15" fmla="*/ 2 h 22"/>
                <a:gd name="T16" fmla="*/ 27 w 29"/>
                <a:gd name="T17" fmla="*/ 2 h 22"/>
                <a:gd name="T18" fmla="*/ 27 w 29"/>
                <a:gd name="T1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22">
                  <a:moveTo>
                    <a:pt x="27" y="8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3" y="22"/>
                    <a:pt x="10" y="22"/>
                    <a:pt x="8" y="2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2"/>
                    <a:pt x="0" y="9"/>
                    <a:pt x="2" y="8"/>
                  </a:cubicBezTo>
                  <a:cubicBezTo>
                    <a:pt x="4" y="6"/>
                    <a:pt x="6" y="6"/>
                    <a:pt x="8" y="8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2" y="0"/>
                    <a:pt x="25" y="0"/>
                    <a:pt x="27" y="2"/>
                  </a:cubicBezTo>
                  <a:cubicBezTo>
                    <a:pt x="29" y="3"/>
                    <a:pt x="29" y="6"/>
                    <a:pt x="2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Freeform 19"/>
            <p:cNvSpPr>
              <a:spLocks/>
            </p:cNvSpPr>
            <p:nvPr/>
          </p:nvSpPr>
          <p:spPr bwMode="auto">
            <a:xfrm>
              <a:off x="8601075" y="5575300"/>
              <a:ext cx="322263" cy="433388"/>
            </a:xfrm>
            <a:custGeom>
              <a:avLst/>
              <a:gdLst>
                <a:gd name="T0" fmla="*/ 86 w 86"/>
                <a:gd name="T1" fmla="*/ 91 h 116"/>
                <a:gd name="T2" fmla="*/ 86 w 86"/>
                <a:gd name="T3" fmla="*/ 65 h 116"/>
                <a:gd name="T4" fmla="*/ 84 w 86"/>
                <a:gd name="T5" fmla="*/ 69 h 116"/>
                <a:gd name="T6" fmla="*/ 82 w 86"/>
                <a:gd name="T7" fmla="*/ 70 h 116"/>
                <a:gd name="T8" fmla="*/ 79 w 86"/>
                <a:gd name="T9" fmla="*/ 72 h 116"/>
                <a:gd name="T10" fmla="*/ 79 w 86"/>
                <a:gd name="T11" fmla="*/ 78 h 116"/>
                <a:gd name="T12" fmla="*/ 79 w 86"/>
                <a:gd name="T13" fmla="*/ 91 h 116"/>
                <a:gd name="T14" fmla="*/ 62 w 86"/>
                <a:gd name="T15" fmla="*/ 91 h 116"/>
                <a:gd name="T16" fmla="*/ 62 w 86"/>
                <a:gd name="T17" fmla="*/ 109 h 116"/>
                <a:gd name="T18" fmla="*/ 61 w 86"/>
                <a:gd name="T19" fmla="*/ 109 h 116"/>
                <a:gd name="T20" fmla="*/ 61 w 86"/>
                <a:gd name="T21" fmla="*/ 109 h 116"/>
                <a:gd name="T22" fmla="*/ 56 w 86"/>
                <a:gd name="T23" fmla="*/ 109 h 116"/>
                <a:gd name="T24" fmla="*/ 30 w 86"/>
                <a:gd name="T25" fmla="*/ 109 h 116"/>
                <a:gd name="T26" fmla="*/ 16 w 86"/>
                <a:gd name="T27" fmla="*/ 109 h 116"/>
                <a:gd name="T28" fmla="*/ 7 w 86"/>
                <a:gd name="T29" fmla="*/ 100 h 116"/>
                <a:gd name="T30" fmla="*/ 7 w 86"/>
                <a:gd name="T31" fmla="*/ 17 h 116"/>
                <a:gd name="T32" fmla="*/ 9 w 86"/>
                <a:gd name="T33" fmla="*/ 10 h 116"/>
                <a:gd name="T34" fmla="*/ 16 w 86"/>
                <a:gd name="T35" fmla="*/ 8 h 116"/>
                <a:gd name="T36" fmla="*/ 70 w 86"/>
                <a:gd name="T37" fmla="*/ 8 h 116"/>
                <a:gd name="T38" fmla="*/ 77 w 86"/>
                <a:gd name="T39" fmla="*/ 10 h 116"/>
                <a:gd name="T40" fmla="*/ 78 w 86"/>
                <a:gd name="T41" fmla="*/ 12 h 116"/>
                <a:gd name="T42" fmla="*/ 83 w 86"/>
                <a:gd name="T43" fmla="*/ 6 h 116"/>
                <a:gd name="T44" fmla="*/ 82 w 86"/>
                <a:gd name="T45" fmla="*/ 5 h 116"/>
                <a:gd name="T46" fmla="*/ 71 w 86"/>
                <a:gd name="T47" fmla="*/ 0 h 116"/>
                <a:gd name="T48" fmla="*/ 71 w 86"/>
                <a:gd name="T49" fmla="*/ 0 h 116"/>
                <a:gd name="T50" fmla="*/ 15 w 86"/>
                <a:gd name="T51" fmla="*/ 0 h 116"/>
                <a:gd name="T52" fmla="*/ 15 w 86"/>
                <a:gd name="T53" fmla="*/ 0 h 116"/>
                <a:gd name="T54" fmla="*/ 4 w 86"/>
                <a:gd name="T55" fmla="*/ 5 h 116"/>
                <a:gd name="T56" fmla="*/ 0 w 86"/>
                <a:gd name="T57" fmla="*/ 16 h 116"/>
                <a:gd name="T58" fmla="*/ 0 w 86"/>
                <a:gd name="T59" fmla="*/ 101 h 116"/>
                <a:gd name="T60" fmla="*/ 15 w 86"/>
                <a:gd name="T61" fmla="*/ 116 h 116"/>
                <a:gd name="T62" fmla="*/ 30 w 86"/>
                <a:gd name="T63" fmla="*/ 116 h 116"/>
                <a:gd name="T64" fmla="*/ 56 w 86"/>
                <a:gd name="T65" fmla="*/ 116 h 116"/>
                <a:gd name="T66" fmla="*/ 62 w 86"/>
                <a:gd name="T67" fmla="*/ 116 h 116"/>
                <a:gd name="T68" fmla="*/ 66 w 86"/>
                <a:gd name="T69" fmla="*/ 114 h 116"/>
                <a:gd name="T70" fmla="*/ 85 w 86"/>
                <a:gd name="T71" fmla="*/ 96 h 116"/>
                <a:gd name="T72" fmla="*/ 86 w 86"/>
                <a:gd name="T73" fmla="*/ 92 h 116"/>
                <a:gd name="T74" fmla="*/ 86 w 86"/>
                <a:gd name="T75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6" h="116">
                  <a:moveTo>
                    <a:pt x="86" y="91"/>
                  </a:moveTo>
                  <a:cubicBezTo>
                    <a:pt x="86" y="65"/>
                    <a:pt x="86" y="65"/>
                    <a:pt x="86" y="65"/>
                  </a:cubicBezTo>
                  <a:cubicBezTo>
                    <a:pt x="84" y="69"/>
                    <a:pt x="84" y="69"/>
                    <a:pt x="84" y="69"/>
                  </a:cubicBezTo>
                  <a:cubicBezTo>
                    <a:pt x="83" y="69"/>
                    <a:pt x="83" y="69"/>
                    <a:pt x="82" y="70"/>
                  </a:cubicBezTo>
                  <a:cubicBezTo>
                    <a:pt x="81" y="70"/>
                    <a:pt x="80" y="71"/>
                    <a:pt x="79" y="72"/>
                  </a:cubicBezTo>
                  <a:cubicBezTo>
                    <a:pt x="79" y="78"/>
                    <a:pt x="79" y="78"/>
                    <a:pt x="79" y="78"/>
                  </a:cubicBezTo>
                  <a:cubicBezTo>
                    <a:pt x="79" y="91"/>
                    <a:pt x="79" y="91"/>
                    <a:pt x="79" y="91"/>
                  </a:cubicBezTo>
                  <a:cubicBezTo>
                    <a:pt x="62" y="91"/>
                    <a:pt x="62" y="91"/>
                    <a:pt x="62" y="91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30" y="109"/>
                    <a:pt x="30" y="109"/>
                    <a:pt x="30" y="109"/>
                  </a:cubicBezTo>
                  <a:cubicBezTo>
                    <a:pt x="16" y="109"/>
                    <a:pt x="16" y="109"/>
                    <a:pt x="16" y="109"/>
                  </a:cubicBezTo>
                  <a:cubicBezTo>
                    <a:pt x="11" y="109"/>
                    <a:pt x="7" y="105"/>
                    <a:pt x="7" y="10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4"/>
                    <a:pt x="8" y="12"/>
                    <a:pt x="9" y="10"/>
                  </a:cubicBezTo>
                  <a:cubicBezTo>
                    <a:pt x="11" y="9"/>
                    <a:pt x="13" y="8"/>
                    <a:pt x="16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3" y="8"/>
                    <a:pt x="75" y="9"/>
                    <a:pt x="77" y="10"/>
                  </a:cubicBezTo>
                  <a:cubicBezTo>
                    <a:pt x="77" y="11"/>
                    <a:pt x="78" y="11"/>
                    <a:pt x="78" y="12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79" y="2"/>
                    <a:pt x="75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0"/>
                    <a:pt x="7" y="2"/>
                    <a:pt x="4" y="5"/>
                  </a:cubicBezTo>
                  <a:cubicBezTo>
                    <a:pt x="1" y="8"/>
                    <a:pt x="0" y="11"/>
                    <a:pt x="0" y="16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09"/>
                    <a:pt x="6" y="116"/>
                    <a:pt x="15" y="116"/>
                  </a:cubicBezTo>
                  <a:cubicBezTo>
                    <a:pt x="30" y="116"/>
                    <a:pt x="30" y="116"/>
                    <a:pt x="30" y="116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62" y="116"/>
                    <a:pt x="62" y="116"/>
                    <a:pt x="62" y="116"/>
                  </a:cubicBezTo>
                  <a:cubicBezTo>
                    <a:pt x="64" y="116"/>
                    <a:pt x="65" y="115"/>
                    <a:pt x="66" y="114"/>
                  </a:cubicBezTo>
                  <a:cubicBezTo>
                    <a:pt x="85" y="96"/>
                    <a:pt x="85" y="96"/>
                    <a:pt x="85" y="96"/>
                  </a:cubicBezTo>
                  <a:cubicBezTo>
                    <a:pt x="86" y="95"/>
                    <a:pt x="86" y="93"/>
                    <a:pt x="86" y="92"/>
                  </a:cubicBezTo>
                  <a:cubicBezTo>
                    <a:pt x="86" y="92"/>
                    <a:pt x="86" y="92"/>
                    <a:pt x="86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 20"/>
            <p:cNvSpPr>
              <a:spLocks/>
            </p:cNvSpPr>
            <p:nvPr/>
          </p:nvSpPr>
          <p:spPr bwMode="auto">
            <a:xfrm>
              <a:off x="8653463" y="5657850"/>
              <a:ext cx="209550" cy="25400"/>
            </a:xfrm>
            <a:custGeom>
              <a:avLst/>
              <a:gdLst>
                <a:gd name="T0" fmla="*/ 54 w 56"/>
                <a:gd name="T1" fmla="*/ 0 h 7"/>
                <a:gd name="T2" fmla="*/ 4 w 56"/>
                <a:gd name="T3" fmla="*/ 0 h 7"/>
                <a:gd name="T4" fmla="*/ 0 w 56"/>
                <a:gd name="T5" fmla="*/ 4 h 7"/>
                <a:gd name="T6" fmla="*/ 4 w 56"/>
                <a:gd name="T7" fmla="*/ 7 h 7"/>
                <a:gd name="T8" fmla="*/ 50 w 56"/>
                <a:gd name="T9" fmla="*/ 7 h 7"/>
                <a:gd name="T10" fmla="*/ 56 w 56"/>
                <a:gd name="T11" fmla="*/ 0 h 7"/>
                <a:gd name="T12" fmla="*/ 54 w 5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7">
                  <a:moveTo>
                    <a:pt x="5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Freeform 21"/>
            <p:cNvSpPr>
              <a:spLocks/>
            </p:cNvSpPr>
            <p:nvPr/>
          </p:nvSpPr>
          <p:spPr bwMode="auto">
            <a:xfrm>
              <a:off x="8653463" y="5713413"/>
              <a:ext cx="163513" cy="25400"/>
            </a:xfrm>
            <a:custGeom>
              <a:avLst/>
              <a:gdLst>
                <a:gd name="T0" fmla="*/ 44 w 44"/>
                <a:gd name="T1" fmla="*/ 0 h 7"/>
                <a:gd name="T2" fmla="*/ 4 w 44"/>
                <a:gd name="T3" fmla="*/ 0 h 7"/>
                <a:gd name="T4" fmla="*/ 0 w 44"/>
                <a:gd name="T5" fmla="*/ 3 h 7"/>
                <a:gd name="T6" fmla="*/ 4 w 44"/>
                <a:gd name="T7" fmla="*/ 7 h 7"/>
                <a:gd name="T8" fmla="*/ 38 w 44"/>
                <a:gd name="T9" fmla="*/ 7 h 7"/>
                <a:gd name="T10" fmla="*/ 39 w 44"/>
                <a:gd name="T11" fmla="*/ 6 h 7"/>
                <a:gd name="T12" fmla="*/ 44 w 44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7">
                  <a:moveTo>
                    <a:pt x="4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7"/>
                    <a:pt x="38" y="7"/>
                    <a:pt x="39" y="6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auto">
            <a:xfrm>
              <a:off x="8653463" y="5765800"/>
              <a:ext cx="134938" cy="26988"/>
            </a:xfrm>
            <a:custGeom>
              <a:avLst/>
              <a:gdLst>
                <a:gd name="T0" fmla="*/ 36 w 36"/>
                <a:gd name="T1" fmla="*/ 3 h 7"/>
                <a:gd name="T2" fmla="*/ 36 w 36"/>
                <a:gd name="T3" fmla="*/ 0 h 7"/>
                <a:gd name="T4" fmla="*/ 4 w 36"/>
                <a:gd name="T5" fmla="*/ 0 h 7"/>
                <a:gd name="T6" fmla="*/ 0 w 36"/>
                <a:gd name="T7" fmla="*/ 4 h 7"/>
                <a:gd name="T8" fmla="*/ 4 w 36"/>
                <a:gd name="T9" fmla="*/ 7 h 7"/>
                <a:gd name="T10" fmla="*/ 31 w 36"/>
                <a:gd name="T11" fmla="*/ 7 h 7"/>
                <a:gd name="T12" fmla="*/ 36 w 36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7">
                  <a:moveTo>
                    <a:pt x="36" y="3"/>
                  </a:moveTo>
                  <a:cubicBezTo>
                    <a:pt x="36" y="2"/>
                    <a:pt x="36" y="1"/>
                    <a:pt x="3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2" y="5"/>
                    <a:pt x="34" y="4"/>
                    <a:pt x="3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4" name="Freeform 23"/>
            <p:cNvSpPr>
              <a:spLocks/>
            </p:cNvSpPr>
            <p:nvPr/>
          </p:nvSpPr>
          <p:spPr bwMode="auto">
            <a:xfrm>
              <a:off x="8653463" y="5818188"/>
              <a:ext cx="107950" cy="30163"/>
            </a:xfrm>
            <a:custGeom>
              <a:avLst/>
              <a:gdLst>
                <a:gd name="T0" fmla="*/ 4 w 29"/>
                <a:gd name="T1" fmla="*/ 0 h 8"/>
                <a:gd name="T2" fmla="*/ 0 w 29"/>
                <a:gd name="T3" fmla="*/ 4 h 8"/>
                <a:gd name="T4" fmla="*/ 4 w 29"/>
                <a:gd name="T5" fmla="*/ 8 h 8"/>
                <a:gd name="T6" fmla="*/ 28 w 29"/>
                <a:gd name="T7" fmla="*/ 8 h 8"/>
                <a:gd name="T8" fmla="*/ 29 w 29"/>
                <a:gd name="T9" fmla="*/ 0 h 8"/>
                <a:gd name="T10" fmla="*/ 4 w 29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9" y="0"/>
                    <a:pt x="29" y="0"/>
                    <a:pt x="29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15" name="Group 24"/>
          <p:cNvGrpSpPr/>
          <p:nvPr/>
        </p:nvGrpSpPr>
        <p:grpSpPr>
          <a:xfrm>
            <a:off x="3123521" y="2580465"/>
            <a:ext cx="611099" cy="811134"/>
            <a:chOff x="11153775" y="5430838"/>
            <a:chExt cx="441326" cy="585787"/>
          </a:xfrm>
          <a:solidFill>
            <a:schemeClr val="bg1"/>
          </a:solidFill>
        </p:grpSpPr>
        <p:sp>
          <p:nvSpPr>
            <p:cNvPr id="16" name="Freeform 25"/>
            <p:cNvSpPr>
              <a:spLocks noEditPoints="1"/>
            </p:cNvSpPr>
            <p:nvPr/>
          </p:nvSpPr>
          <p:spPr bwMode="auto">
            <a:xfrm>
              <a:off x="11153775" y="5659438"/>
              <a:ext cx="261938" cy="357187"/>
            </a:xfrm>
            <a:custGeom>
              <a:avLst/>
              <a:gdLst>
                <a:gd name="T0" fmla="*/ 53 w 70"/>
                <a:gd name="T1" fmla="*/ 0 h 95"/>
                <a:gd name="T2" fmla="*/ 17 w 70"/>
                <a:gd name="T3" fmla="*/ 0 h 95"/>
                <a:gd name="T4" fmla="*/ 0 w 70"/>
                <a:gd name="T5" fmla="*/ 17 h 95"/>
                <a:gd name="T6" fmla="*/ 0 w 70"/>
                <a:gd name="T7" fmla="*/ 78 h 95"/>
                <a:gd name="T8" fmla="*/ 17 w 70"/>
                <a:gd name="T9" fmla="*/ 95 h 95"/>
                <a:gd name="T10" fmla="*/ 53 w 70"/>
                <a:gd name="T11" fmla="*/ 95 h 95"/>
                <a:gd name="T12" fmla="*/ 70 w 70"/>
                <a:gd name="T13" fmla="*/ 78 h 95"/>
                <a:gd name="T14" fmla="*/ 70 w 70"/>
                <a:gd name="T15" fmla="*/ 17 h 95"/>
                <a:gd name="T16" fmla="*/ 53 w 70"/>
                <a:gd name="T17" fmla="*/ 0 h 95"/>
                <a:gd name="T18" fmla="*/ 35 w 70"/>
                <a:gd name="T19" fmla="*/ 90 h 95"/>
                <a:gd name="T20" fmla="*/ 30 w 70"/>
                <a:gd name="T21" fmla="*/ 85 h 95"/>
                <a:gd name="T22" fmla="*/ 35 w 70"/>
                <a:gd name="T23" fmla="*/ 80 h 95"/>
                <a:gd name="T24" fmla="*/ 40 w 70"/>
                <a:gd name="T25" fmla="*/ 85 h 95"/>
                <a:gd name="T26" fmla="*/ 35 w 70"/>
                <a:gd name="T27" fmla="*/ 90 h 95"/>
                <a:gd name="T28" fmla="*/ 57 w 70"/>
                <a:gd name="T29" fmla="*/ 76 h 95"/>
                <a:gd name="T30" fmla="*/ 13 w 70"/>
                <a:gd name="T31" fmla="*/ 76 h 95"/>
                <a:gd name="T32" fmla="*/ 13 w 70"/>
                <a:gd name="T33" fmla="*/ 13 h 95"/>
                <a:gd name="T34" fmla="*/ 57 w 70"/>
                <a:gd name="T35" fmla="*/ 13 h 95"/>
                <a:gd name="T36" fmla="*/ 57 w 70"/>
                <a:gd name="T37" fmla="*/ 7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0" h="95">
                  <a:moveTo>
                    <a:pt x="53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8" y="95"/>
                    <a:pt x="17" y="95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62" y="95"/>
                    <a:pt x="70" y="88"/>
                    <a:pt x="70" y="78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0" y="8"/>
                    <a:pt x="62" y="0"/>
                    <a:pt x="53" y="0"/>
                  </a:cubicBezTo>
                  <a:close/>
                  <a:moveTo>
                    <a:pt x="35" y="90"/>
                  </a:moveTo>
                  <a:cubicBezTo>
                    <a:pt x="32" y="90"/>
                    <a:pt x="30" y="88"/>
                    <a:pt x="30" y="85"/>
                  </a:cubicBezTo>
                  <a:cubicBezTo>
                    <a:pt x="30" y="82"/>
                    <a:pt x="32" y="80"/>
                    <a:pt x="35" y="80"/>
                  </a:cubicBezTo>
                  <a:cubicBezTo>
                    <a:pt x="38" y="80"/>
                    <a:pt x="40" y="82"/>
                    <a:pt x="40" y="85"/>
                  </a:cubicBezTo>
                  <a:cubicBezTo>
                    <a:pt x="40" y="88"/>
                    <a:pt x="38" y="90"/>
                    <a:pt x="35" y="90"/>
                  </a:cubicBezTo>
                  <a:close/>
                  <a:moveTo>
                    <a:pt x="57" y="76"/>
                  </a:moveTo>
                  <a:cubicBezTo>
                    <a:pt x="13" y="76"/>
                    <a:pt x="13" y="76"/>
                    <a:pt x="13" y="7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57" y="13"/>
                    <a:pt x="57" y="13"/>
                    <a:pt x="57" y="13"/>
                  </a:cubicBezTo>
                  <a:lnTo>
                    <a:pt x="57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7" name="Freeform 26"/>
            <p:cNvSpPr>
              <a:spLocks/>
            </p:cNvSpPr>
            <p:nvPr/>
          </p:nvSpPr>
          <p:spPr bwMode="auto">
            <a:xfrm>
              <a:off x="11212513" y="5764213"/>
              <a:ext cx="142875" cy="79375"/>
            </a:xfrm>
            <a:custGeom>
              <a:avLst/>
              <a:gdLst>
                <a:gd name="T0" fmla="*/ 35 w 38"/>
                <a:gd name="T1" fmla="*/ 3 h 21"/>
                <a:gd name="T2" fmla="*/ 31 w 38"/>
                <a:gd name="T3" fmla="*/ 5 h 21"/>
                <a:gd name="T4" fmla="*/ 27 w 38"/>
                <a:gd name="T5" fmla="*/ 14 h 21"/>
                <a:gd name="T6" fmla="*/ 15 w 38"/>
                <a:gd name="T7" fmla="*/ 14 h 21"/>
                <a:gd name="T8" fmla="*/ 12 w 38"/>
                <a:gd name="T9" fmla="*/ 3 h 21"/>
                <a:gd name="T10" fmla="*/ 12 w 38"/>
                <a:gd name="T11" fmla="*/ 2 h 21"/>
                <a:gd name="T12" fmla="*/ 8 w 38"/>
                <a:gd name="T13" fmla="*/ 0 h 21"/>
                <a:gd name="T14" fmla="*/ 4 w 38"/>
                <a:gd name="T15" fmla="*/ 0 h 21"/>
                <a:gd name="T16" fmla="*/ 0 w 38"/>
                <a:gd name="T17" fmla="*/ 4 h 21"/>
                <a:gd name="T18" fmla="*/ 4 w 38"/>
                <a:gd name="T19" fmla="*/ 7 h 21"/>
                <a:gd name="T20" fmla="*/ 6 w 38"/>
                <a:gd name="T21" fmla="*/ 7 h 21"/>
                <a:gd name="T22" fmla="*/ 9 w 38"/>
                <a:gd name="T23" fmla="*/ 18 h 21"/>
                <a:gd name="T24" fmla="*/ 10 w 38"/>
                <a:gd name="T25" fmla="*/ 20 h 21"/>
                <a:gd name="T26" fmla="*/ 10 w 38"/>
                <a:gd name="T27" fmla="*/ 20 h 21"/>
                <a:gd name="T28" fmla="*/ 10 w 38"/>
                <a:gd name="T29" fmla="*/ 20 h 21"/>
                <a:gd name="T30" fmla="*/ 12 w 38"/>
                <a:gd name="T31" fmla="*/ 21 h 21"/>
                <a:gd name="T32" fmla="*/ 29 w 38"/>
                <a:gd name="T33" fmla="*/ 21 h 21"/>
                <a:gd name="T34" fmla="*/ 31 w 38"/>
                <a:gd name="T35" fmla="*/ 20 h 21"/>
                <a:gd name="T36" fmla="*/ 33 w 38"/>
                <a:gd name="T37" fmla="*/ 18 h 21"/>
                <a:gd name="T38" fmla="*/ 37 w 38"/>
                <a:gd name="T39" fmla="*/ 7 h 21"/>
                <a:gd name="T40" fmla="*/ 35 w 38"/>
                <a:gd name="T41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1">
                  <a:moveTo>
                    <a:pt x="35" y="3"/>
                  </a:moveTo>
                  <a:cubicBezTo>
                    <a:pt x="33" y="2"/>
                    <a:pt x="31" y="3"/>
                    <a:pt x="31" y="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2"/>
                    <a:pt x="12" y="2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1" y="21"/>
                    <a:pt x="12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1" y="21"/>
                    <a:pt x="31" y="20"/>
                  </a:cubicBezTo>
                  <a:cubicBezTo>
                    <a:pt x="32" y="20"/>
                    <a:pt x="33" y="19"/>
                    <a:pt x="33" y="1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8" y="5"/>
                    <a:pt x="37" y="3"/>
                    <a:pt x="3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Oval 27"/>
            <p:cNvSpPr>
              <a:spLocks noChangeArrowheads="1"/>
            </p:cNvSpPr>
            <p:nvPr/>
          </p:nvSpPr>
          <p:spPr bwMode="auto">
            <a:xfrm>
              <a:off x="11250613" y="5849938"/>
              <a:ext cx="3333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Oval 28"/>
            <p:cNvSpPr>
              <a:spLocks noChangeArrowheads="1"/>
            </p:cNvSpPr>
            <p:nvPr/>
          </p:nvSpPr>
          <p:spPr bwMode="auto">
            <a:xfrm>
              <a:off x="11303000" y="5849938"/>
              <a:ext cx="3333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 29"/>
            <p:cNvSpPr>
              <a:spLocks/>
            </p:cNvSpPr>
            <p:nvPr/>
          </p:nvSpPr>
          <p:spPr bwMode="auto">
            <a:xfrm>
              <a:off x="11399838" y="5430838"/>
              <a:ext cx="195263" cy="149225"/>
            </a:xfrm>
            <a:custGeom>
              <a:avLst/>
              <a:gdLst>
                <a:gd name="T0" fmla="*/ 52 w 52"/>
                <a:gd name="T1" fmla="*/ 23 h 40"/>
                <a:gd name="T2" fmla="*/ 36 w 52"/>
                <a:gd name="T3" fmla="*/ 7 h 40"/>
                <a:gd name="T4" fmla="*/ 29 w 52"/>
                <a:gd name="T5" fmla="*/ 8 h 40"/>
                <a:gd name="T6" fmla="*/ 21 w 52"/>
                <a:gd name="T7" fmla="*/ 0 h 40"/>
                <a:gd name="T8" fmla="*/ 13 w 52"/>
                <a:gd name="T9" fmla="*/ 9 h 40"/>
                <a:gd name="T10" fmla="*/ 13 w 52"/>
                <a:gd name="T11" fmla="*/ 10 h 40"/>
                <a:gd name="T12" fmla="*/ 0 w 52"/>
                <a:gd name="T13" fmla="*/ 25 h 40"/>
                <a:gd name="T14" fmla="*/ 13 w 52"/>
                <a:gd name="T15" fmla="*/ 40 h 40"/>
                <a:gd name="T16" fmla="*/ 39 w 52"/>
                <a:gd name="T17" fmla="*/ 40 h 40"/>
                <a:gd name="T18" fmla="*/ 52 w 52"/>
                <a:gd name="T19" fmla="*/ 25 h 40"/>
                <a:gd name="T20" fmla="*/ 52 w 52"/>
                <a:gd name="T21" fmla="*/ 24 h 40"/>
                <a:gd name="T22" fmla="*/ 52 w 52"/>
                <a:gd name="T23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40">
                  <a:moveTo>
                    <a:pt x="52" y="23"/>
                  </a:moveTo>
                  <a:cubicBezTo>
                    <a:pt x="52" y="14"/>
                    <a:pt x="45" y="7"/>
                    <a:pt x="36" y="7"/>
                  </a:cubicBezTo>
                  <a:cubicBezTo>
                    <a:pt x="33" y="7"/>
                    <a:pt x="31" y="7"/>
                    <a:pt x="29" y="8"/>
                  </a:cubicBezTo>
                  <a:cubicBezTo>
                    <a:pt x="29" y="4"/>
                    <a:pt x="25" y="0"/>
                    <a:pt x="21" y="0"/>
                  </a:cubicBezTo>
                  <a:cubicBezTo>
                    <a:pt x="16" y="0"/>
                    <a:pt x="13" y="4"/>
                    <a:pt x="13" y="9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5" y="10"/>
                    <a:pt x="0" y="17"/>
                    <a:pt x="0" y="25"/>
                  </a:cubicBezTo>
                  <a:cubicBezTo>
                    <a:pt x="0" y="33"/>
                    <a:pt x="5" y="40"/>
                    <a:pt x="13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6" y="40"/>
                    <a:pt x="52" y="33"/>
                    <a:pt x="52" y="25"/>
                  </a:cubicBezTo>
                  <a:cubicBezTo>
                    <a:pt x="52" y="25"/>
                    <a:pt x="52" y="24"/>
                    <a:pt x="52" y="24"/>
                  </a:cubicBezTo>
                  <a:cubicBezTo>
                    <a:pt x="52" y="24"/>
                    <a:pt x="52" y="24"/>
                    <a:pt x="52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Freeform 30"/>
            <p:cNvSpPr>
              <a:spLocks/>
            </p:cNvSpPr>
            <p:nvPr/>
          </p:nvSpPr>
          <p:spPr bwMode="auto">
            <a:xfrm>
              <a:off x="11269663" y="5561013"/>
              <a:ext cx="22225" cy="23812"/>
            </a:xfrm>
            <a:custGeom>
              <a:avLst/>
              <a:gdLst>
                <a:gd name="T0" fmla="*/ 6 w 6"/>
                <a:gd name="T1" fmla="*/ 2 h 6"/>
                <a:gd name="T2" fmla="*/ 4 w 6"/>
                <a:gd name="T3" fmla="*/ 0 h 6"/>
                <a:gd name="T4" fmla="*/ 2 w 6"/>
                <a:gd name="T5" fmla="*/ 0 h 6"/>
                <a:gd name="T6" fmla="*/ 0 w 6"/>
                <a:gd name="T7" fmla="*/ 2 h 6"/>
                <a:gd name="T8" fmla="*/ 0 w 6"/>
                <a:gd name="T9" fmla="*/ 3 h 6"/>
                <a:gd name="T10" fmla="*/ 2 w 6"/>
                <a:gd name="T11" fmla="*/ 6 h 6"/>
                <a:gd name="T12" fmla="*/ 4 w 6"/>
                <a:gd name="T13" fmla="*/ 6 h 6"/>
                <a:gd name="T14" fmla="*/ 6 w 6"/>
                <a:gd name="T15" fmla="*/ 3 h 6"/>
                <a:gd name="T16" fmla="*/ 6 w 6"/>
                <a:gd name="T1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2" name="Freeform 31"/>
            <p:cNvSpPr>
              <a:spLocks/>
            </p:cNvSpPr>
            <p:nvPr/>
          </p:nvSpPr>
          <p:spPr bwMode="auto">
            <a:xfrm>
              <a:off x="11269663" y="5602288"/>
              <a:ext cx="22225" cy="23812"/>
            </a:xfrm>
            <a:custGeom>
              <a:avLst/>
              <a:gdLst>
                <a:gd name="T0" fmla="*/ 6 w 6"/>
                <a:gd name="T1" fmla="*/ 2 h 6"/>
                <a:gd name="T2" fmla="*/ 4 w 6"/>
                <a:gd name="T3" fmla="*/ 0 h 6"/>
                <a:gd name="T4" fmla="*/ 2 w 6"/>
                <a:gd name="T5" fmla="*/ 0 h 6"/>
                <a:gd name="T6" fmla="*/ 0 w 6"/>
                <a:gd name="T7" fmla="*/ 2 h 6"/>
                <a:gd name="T8" fmla="*/ 0 w 6"/>
                <a:gd name="T9" fmla="*/ 3 h 6"/>
                <a:gd name="T10" fmla="*/ 2 w 6"/>
                <a:gd name="T11" fmla="*/ 6 h 6"/>
                <a:gd name="T12" fmla="*/ 4 w 6"/>
                <a:gd name="T13" fmla="*/ 6 h 6"/>
                <a:gd name="T14" fmla="*/ 6 w 6"/>
                <a:gd name="T15" fmla="*/ 3 h 6"/>
                <a:gd name="T16" fmla="*/ 6 w 6"/>
                <a:gd name="T1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3" name="Freeform 32"/>
            <p:cNvSpPr>
              <a:spLocks/>
            </p:cNvSpPr>
            <p:nvPr/>
          </p:nvSpPr>
          <p:spPr bwMode="auto">
            <a:xfrm>
              <a:off x="11269663" y="5519738"/>
              <a:ext cx="22225" cy="19050"/>
            </a:xfrm>
            <a:custGeom>
              <a:avLst/>
              <a:gdLst>
                <a:gd name="T0" fmla="*/ 6 w 6"/>
                <a:gd name="T1" fmla="*/ 2 h 5"/>
                <a:gd name="T2" fmla="*/ 4 w 6"/>
                <a:gd name="T3" fmla="*/ 0 h 5"/>
                <a:gd name="T4" fmla="*/ 2 w 6"/>
                <a:gd name="T5" fmla="*/ 0 h 5"/>
                <a:gd name="T6" fmla="*/ 0 w 6"/>
                <a:gd name="T7" fmla="*/ 2 h 5"/>
                <a:gd name="T8" fmla="*/ 0 w 6"/>
                <a:gd name="T9" fmla="*/ 3 h 5"/>
                <a:gd name="T10" fmla="*/ 2 w 6"/>
                <a:gd name="T11" fmla="*/ 5 h 5"/>
                <a:gd name="T12" fmla="*/ 4 w 6"/>
                <a:gd name="T13" fmla="*/ 5 h 5"/>
                <a:gd name="T14" fmla="*/ 6 w 6"/>
                <a:gd name="T15" fmla="*/ 3 h 5"/>
                <a:gd name="T16" fmla="*/ 6 w 6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4" name="Freeform 33"/>
            <p:cNvSpPr>
              <a:spLocks/>
            </p:cNvSpPr>
            <p:nvPr/>
          </p:nvSpPr>
          <p:spPr bwMode="auto">
            <a:xfrm>
              <a:off x="11310938" y="5519738"/>
              <a:ext cx="22225" cy="19050"/>
            </a:xfrm>
            <a:custGeom>
              <a:avLst/>
              <a:gdLst>
                <a:gd name="T0" fmla="*/ 6 w 6"/>
                <a:gd name="T1" fmla="*/ 2 h 5"/>
                <a:gd name="T2" fmla="*/ 4 w 6"/>
                <a:gd name="T3" fmla="*/ 0 h 5"/>
                <a:gd name="T4" fmla="*/ 2 w 6"/>
                <a:gd name="T5" fmla="*/ 0 h 5"/>
                <a:gd name="T6" fmla="*/ 0 w 6"/>
                <a:gd name="T7" fmla="*/ 2 h 5"/>
                <a:gd name="T8" fmla="*/ 0 w 6"/>
                <a:gd name="T9" fmla="*/ 3 h 5"/>
                <a:gd name="T10" fmla="*/ 2 w 6"/>
                <a:gd name="T11" fmla="*/ 5 h 5"/>
                <a:gd name="T12" fmla="*/ 4 w 6"/>
                <a:gd name="T13" fmla="*/ 5 h 5"/>
                <a:gd name="T14" fmla="*/ 6 w 6"/>
                <a:gd name="T15" fmla="*/ 3 h 5"/>
                <a:gd name="T16" fmla="*/ 6 w 6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5" name="Freeform 34"/>
            <p:cNvSpPr>
              <a:spLocks/>
            </p:cNvSpPr>
            <p:nvPr/>
          </p:nvSpPr>
          <p:spPr bwMode="auto">
            <a:xfrm>
              <a:off x="11352213" y="5519738"/>
              <a:ext cx="22225" cy="19050"/>
            </a:xfrm>
            <a:custGeom>
              <a:avLst/>
              <a:gdLst>
                <a:gd name="T0" fmla="*/ 6 w 6"/>
                <a:gd name="T1" fmla="*/ 2 h 5"/>
                <a:gd name="T2" fmla="*/ 4 w 6"/>
                <a:gd name="T3" fmla="*/ 0 h 5"/>
                <a:gd name="T4" fmla="*/ 2 w 6"/>
                <a:gd name="T5" fmla="*/ 0 h 5"/>
                <a:gd name="T6" fmla="*/ 0 w 6"/>
                <a:gd name="T7" fmla="*/ 2 h 5"/>
                <a:gd name="T8" fmla="*/ 0 w 6"/>
                <a:gd name="T9" fmla="*/ 3 h 5"/>
                <a:gd name="T10" fmla="*/ 2 w 6"/>
                <a:gd name="T11" fmla="*/ 5 h 5"/>
                <a:gd name="T12" fmla="*/ 4 w 6"/>
                <a:gd name="T13" fmla="*/ 5 h 5"/>
                <a:gd name="T14" fmla="*/ 6 w 6"/>
                <a:gd name="T15" fmla="*/ 3 h 5"/>
                <a:gd name="T16" fmla="*/ 6 w 6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1"/>
                    <a:pt x="5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6" y="5"/>
                    <a:pt x="6" y="3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26" name="Group 35"/>
          <p:cNvGrpSpPr/>
          <p:nvPr/>
        </p:nvGrpSpPr>
        <p:grpSpPr>
          <a:xfrm>
            <a:off x="8370600" y="2687861"/>
            <a:ext cx="632261" cy="548111"/>
            <a:chOff x="8555038" y="3732213"/>
            <a:chExt cx="441325" cy="382587"/>
          </a:xfrm>
          <a:solidFill>
            <a:schemeClr val="bg1"/>
          </a:solidFill>
        </p:grpSpPr>
        <p:sp>
          <p:nvSpPr>
            <p:cNvPr id="27" name="Freeform 36"/>
            <p:cNvSpPr>
              <a:spLocks noEditPoints="1"/>
            </p:cNvSpPr>
            <p:nvPr/>
          </p:nvSpPr>
          <p:spPr bwMode="auto">
            <a:xfrm>
              <a:off x="8720138" y="3841750"/>
              <a:ext cx="276225" cy="273050"/>
            </a:xfrm>
            <a:custGeom>
              <a:avLst/>
              <a:gdLst>
                <a:gd name="T0" fmla="*/ 70 w 74"/>
                <a:gd name="T1" fmla="*/ 70 h 73"/>
                <a:gd name="T2" fmla="*/ 64 w 74"/>
                <a:gd name="T3" fmla="*/ 73 h 73"/>
                <a:gd name="T4" fmla="*/ 57 w 74"/>
                <a:gd name="T5" fmla="*/ 70 h 73"/>
                <a:gd name="T6" fmla="*/ 43 w 74"/>
                <a:gd name="T7" fmla="*/ 56 h 73"/>
                <a:gd name="T8" fmla="*/ 30 w 74"/>
                <a:gd name="T9" fmla="*/ 59 h 73"/>
                <a:gd name="T10" fmla="*/ 0 w 74"/>
                <a:gd name="T11" fmla="*/ 30 h 73"/>
                <a:gd name="T12" fmla="*/ 30 w 74"/>
                <a:gd name="T13" fmla="*/ 0 h 73"/>
                <a:gd name="T14" fmla="*/ 59 w 74"/>
                <a:gd name="T15" fmla="*/ 30 h 73"/>
                <a:gd name="T16" fmla="*/ 56 w 74"/>
                <a:gd name="T17" fmla="*/ 43 h 73"/>
                <a:gd name="T18" fmla="*/ 70 w 74"/>
                <a:gd name="T19" fmla="*/ 58 h 73"/>
                <a:gd name="T20" fmla="*/ 70 w 74"/>
                <a:gd name="T21" fmla="*/ 70 h 73"/>
                <a:gd name="T22" fmla="*/ 30 w 74"/>
                <a:gd name="T23" fmla="*/ 47 h 73"/>
                <a:gd name="T24" fmla="*/ 47 w 74"/>
                <a:gd name="T25" fmla="*/ 30 h 73"/>
                <a:gd name="T26" fmla="*/ 30 w 74"/>
                <a:gd name="T27" fmla="*/ 13 h 73"/>
                <a:gd name="T28" fmla="*/ 12 w 74"/>
                <a:gd name="T29" fmla="*/ 30 h 73"/>
                <a:gd name="T30" fmla="*/ 30 w 74"/>
                <a:gd name="T31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" h="73">
                  <a:moveTo>
                    <a:pt x="70" y="70"/>
                  </a:moveTo>
                  <a:cubicBezTo>
                    <a:pt x="68" y="72"/>
                    <a:pt x="66" y="73"/>
                    <a:pt x="64" y="73"/>
                  </a:cubicBezTo>
                  <a:cubicBezTo>
                    <a:pt x="61" y="73"/>
                    <a:pt x="59" y="72"/>
                    <a:pt x="57" y="70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39" y="58"/>
                    <a:pt x="34" y="59"/>
                    <a:pt x="30" y="59"/>
                  </a:cubicBezTo>
                  <a:cubicBezTo>
                    <a:pt x="13" y="59"/>
                    <a:pt x="0" y="46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6" y="0"/>
                    <a:pt x="59" y="14"/>
                    <a:pt x="59" y="30"/>
                  </a:cubicBezTo>
                  <a:cubicBezTo>
                    <a:pt x="59" y="35"/>
                    <a:pt x="58" y="39"/>
                    <a:pt x="56" y="43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4" y="61"/>
                    <a:pt x="74" y="67"/>
                    <a:pt x="70" y="70"/>
                  </a:cubicBezTo>
                  <a:close/>
                  <a:moveTo>
                    <a:pt x="30" y="47"/>
                  </a:moveTo>
                  <a:cubicBezTo>
                    <a:pt x="39" y="47"/>
                    <a:pt x="47" y="39"/>
                    <a:pt x="47" y="30"/>
                  </a:cubicBezTo>
                  <a:cubicBezTo>
                    <a:pt x="47" y="20"/>
                    <a:pt x="39" y="13"/>
                    <a:pt x="30" y="13"/>
                  </a:cubicBezTo>
                  <a:cubicBezTo>
                    <a:pt x="20" y="13"/>
                    <a:pt x="12" y="20"/>
                    <a:pt x="12" y="30"/>
                  </a:cubicBezTo>
                  <a:cubicBezTo>
                    <a:pt x="12" y="39"/>
                    <a:pt x="20" y="47"/>
                    <a:pt x="3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" name="Freeform 37"/>
            <p:cNvSpPr>
              <a:spLocks/>
            </p:cNvSpPr>
            <p:nvPr/>
          </p:nvSpPr>
          <p:spPr bwMode="auto">
            <a:xfrm>
              <a:off x="8555038" y="3732213"/>
              <a:ext cx="179388" cy="139700"/>
            </a:xfrm>
            <a:custGeom>
              <a:avLst/>
              <a:gdLst>
                <a:gd name="T0" fmla="*/ 7 w 48"/>
                <a:gd name="T1" fmla="*/ 37 h 37"/>
                <a:gd name="T2" fmla="*/ 41 w 48"/>
                <a:gd name="T3" fmla="*/ 37 h 37"/>
                <a:gd name="T4" fmla="*/ 48 w 48"/>
                <a:gd name="T5" fmla="*/ 0 h 37"/>
                <a:gd name="T6" fmla="*/ 26 w 48"/>
                <a:gd name="T7" fmla="*/ 0 h 37"/>
                <a:gd name="T8" fmla="*/ 18 w 48"/>
                <a:gd name="T9" fmla="*/ 7 h 37"/>
                <a:gd name="T10" fmla="*/ 0 w 48"/>
                <a:gd name="T11" fmla="*/ 29 h 37"/>
                <a:gd name="T12" fmla="*/ 7 w 48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7" y="37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2" y="0"/>
                    <a:pt x="20" y="4"/>
                    <a:pt x="18" y="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3"/>
                    <a:pt x="3" y="37"/>
                    <a:pt x="7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9" name="Freeform 38"/>
            <p:cNvSpPr>
              <a:spLocks/>
            </p:cNvSpPr>
            <p:nvPr/>
          </p:nvSpPr>
          <p:spPr bwMode="auto">
            <a:xfrm>
              <a:off x="8756651" y="3732213"/>
              <a:ext cx="180975" cy="128587"/>
            </a:xfrm>
            <a:custGeom>
              <a:avLst/>
              <a:gdLst>
                <a:gd name="T0" fmla="*/ 47 w 48"/>
                <a:gd name="T1" fmla="*/ 34 h 34"/>
                <a:gd name="T2" fmla="*/ 48 w 48"/>
                <a:gd name="T3" fmla="*/ 29 h 34"/>
                <a:gd name="T4" fmla="*/ 31 w 48"/>
                <a:gd name="T5" fmla="*/ 7 h 34"/>
                <a:gd name="T6" fmla="*/ 23 w 48"/>
                <a:gd name="T7" fmla="*/ 0 h 34"/>
                <a:gd name="T8" fmla="*/ 0 w 48"/>
                <a:gd name="T9" fmla="*/ 0 h 34"/>
                <a:gd name="T10" fmla="*/ 5 w 48"/>
                <a:gd name="T11" fmla="*/ 25 h 34"/>
                <a:gd name="T12" fmla="*/ 20 w 48"/>
                <a:gd name="T13" fmla="*/ 22 h 34"/>
                <a:gd name="T14" fmla="*/ 47 w 48"/>
                <a:gd name="T1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34">
                  <a:moveTo>
                    <a:pt x="47" y="34"/>
                  </a:moveTo>
                  <a:cubicBezTo>
                    <a:pt x="48" y="33"/>
                    <a:pt x="48" y="31"/>
                    <a:pt x="48" y="29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9" y="4"/>
                    <a:pt x="26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9" y="23"/>
                    <a:pt x="14" y="22"/>
                    <a:pt x="20" y="22"/>
                  </a:cubicBezTo>
                  <a:cubicBezTo>
                    <a:pt x="30" y="22"/>
                    <a:pt x="40" y="27"/>
                    <a:pt x="4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0" name="Freeform 39"/>
            <p:cNvSpPr>
              <a:spLocks noEditPoints="1"/>
            </p:cNvSpPr>
            <p:nvPr/>
          </p:nvSpPr>
          <p:spPr bwMode="auto">
            <a:xfrm>
              <a:off x="8555038" y="3897313"/>
              <a:ext cx="352425" cy="217487"/>
            </a:xfrm>
            <a:custGeom>
              <a:avLst/>
              <a:gdLst>
                <a:gd name="T0" fmla="*/ 74 w 94"/>
                <a:gd name="T1" fmla="*/ 52 h 58"/>
                <a:gd name="T2" fmla="*/ 37 w 94"/>
                <a:gd name="T3" fmla="*/ 15 h 58"/>
                <a:gd name="T4" fmla="*/ 40 w 94"/>
                <a:gd name="T5" fmla="*/ 0 h 58"/>
                <a:gd name="T6" fmla="*/ 7 w 94"/>
                <a:gd name="T7" fmla="*/ 0 h 58"/>
                <a:gd name="T8" fmla="*/ 0 w 94"/>
                <a:gd name="T9" fmla="*/ 7 h 58"/>
                <a:gd name="T10" fmla="*/ 0 w 94"/>
                <a:gd name="T11" fmla="*/ 51 h 58"/>
                <a:gd name="T12" fmla="*/ 7 w 94"/>
                <a:gd name="T13" fmla="*/ 58 h 58"/>
                <a:gd name="T14" fmla="*/ 94 w 94"/>
                <a:gd name="T15" fmla="*/ 58 h 58"/>
                <a:gd name="T16" fmla="*/ 85 w 94"/>
                <a:gd name="T17" fmla="*/ 50 h 58"/>
                <a:gd name="T18" fmla="*/ 74 w 94"/>
                <a:gd name="T19" fmla="*/ 52 h 58"/>
                <a:gd name="T20" fmla="*/ 26 w 94"/>
                <a:gd name="T21" fmla="*/ 42 h 58"/>
                <a:gd name="T22" fmla="*/ 23 w 94"/>
                <a:gd name="T23" fmla="*/ 46 h 58"/>
                <a:gd name="T24" fmla="*/ 16 w 94"/>
                <a:gd name="T25" fmla="*/ 46 h 58"/>
                <a:gd name="T26" fmla="*/ 13 w 94"/>
                <a:gd name="T27" fmla="*/ 42 h 58"/>
                <a:gd name="T28" fmla="*/ 13 w 94"/>
                <a:gd name="T29" fmla="*/ 38 h 58"/>
                <a:gd name="T30" fmla="*/ 16 w 94"/>
                <a:gd name="T31" fmla="*/ 34 h 58"/>
                <a:gd name="T32" fmla="*/ 23 w 94"/>
                <a:gd name="T33" fmla="*/ 34 h 58"/>
                <a:gd name="T34" fmla="*/ 26 w 94"/>
                <a:gd name="T35" fmla="*/ 38 h 58"/>
                <a:gd name="T36" fmla="*/ 26 w 94"/>
                <a:gd name="T37" fmla="*/ 4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58">
                  <a:moveTo>
                    <a:pt x="74" y="52"/>
                  </a:moveTo>
                  <a:cubicBezTo>
                    <a:pt x="53" y="52"/>
                    <a:pt x="37" y="35"/>
                    <a:pt x="37" y="15"/>
                  </a:cubicBezTo>
                  <a:cubicBezTo>
                    <a:pt x="37" y="10"/>
                    <a:pt x="38" y="4"/>
                    <a:pt x="4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5"/>
                    <a:pt x="3" y="58"/>
                    <a:pt x="7" y="58"/>
                  </a:cubicBezTo>
                  <a:cubicBezTo>
                    <a:pt x="94" y="58"/>
                    <a:pt x="94" y="58"/>
                    <a:pt x="94" y="58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2" y="51"/>
                    <a:pt x="78" y="52"/>
                    <a:pt x="74" y="52"/>
                  </a:cubicBezTo>
                  <a:close/>
                  <a:moveTo>
                    <a:pt x="26" y="42"/>
                  </a:moveTo>
                  <a:cubicBezTo>
                    <a:pt x="26" y="44"/>
                    <a:pt x="25" y="46"/>
                    <a:pt x="23" y="46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4" y="46"/>
                    <a:pt x="13" y="44"/>
                    <a:pt x="13" y="42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6"/>
                    <a:pt x="14" y="34"/>
                    <a:pt x="16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5" y="34"/>
                    <a:pt x="26" y="36"/>
                    <a:pt x="26" y="38"/>
                  </a:cubicBezTo>
                  <a:lnTo>
                    <a:pt x="2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31" name="TextBox 40"/>
          <p:cNvSpPr txBox="1"/>
          <p:nvPr/>
        </p:nvSpPr>
        <p:spPr>
          <a:xfrm>
            <a:off x="2548829" y="4246762"/>
            <a:ext cx="179876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请在此处添加详细描述文本，尽量与标题文本语言风格相符合，语言描述尽量简洁生动。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2" name="TextBox 41"/>
          <p:cNvSpPr txBox="1"/>
          <p:nvPr/>
        </p:nvSpPr>
        <p:spPr>
          <a:xfrm>
            <a:off x="5218147" y="4246762"/>
            <a:ext cx="179876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请在此处添加详细描述文本，尽量与标题文本语言风格相符合，语言描述尽量简洁生动。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3" name="TextBox 42"/>
          <p:cNvSpPr txBox="1"/>
          <p:nvPr/>
        </p:nvSpPr>
        <p:spPr>
          <a:xfrm>
            <a:off x="7887465" y="4246762"/>
            <a:ext cx="179876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请在此处添加详细描述文本，尽量与标题文本语言风格相符合，语言描述尽量简洁生动。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616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31" grpId="0"/>
      <p:bldP spid="32" grpId="0"/>
      <p:bldP spid="3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0"/>
          <p:cNvSpPr>
            <a:spLocks/>
          </p:cNvSpPr>
          <p:nvPr/>
        </p:nvSpPr>
        <p:spPr bwMode="auto">
          <a:xfrm flipH="1">
            <a:off x="2273300" y="2214144"/>
            <a:ext cx="2908575" cy="857254"/>
          </a:xfrm>
          <a:custGeom>
            <a:avLst/>
            <a:gdLst>
              <a:gd name="T0" fmla="*/ 170 w 170"/>
              <a:gd name="T1" fmla="*/ 23 h 50"/>
              <a:gd name="T2" fmla="*/ 151 w 170"/>
              <a:gd name="T3" fmla="*/ 1 h 50"/>
              <a:gd name="T4" fmla="*/ 150 w 170"/>
              <a:gd name="T5" fmla="*/ 1 h 50"/>
              <a:gd name="T6" fmla="*/ 150 w 170"/>
              <a:gd name="T7" fmla="*/ 1 h 50"/>
              <a:gd name="T8" fmla="*/ 145 w 170"/>
              <a:gd name="T9" fmla="*/ 6 h 50"/>
              <a:gd name="T10" fmla="*/ 56 w 170"/>
              <a:gd name="T11" fmla="*/ 6 h 50"/>
              <a:gd name="T12" fmla="*/ 0 w 170"/>
              <a:gd name="T13" fmla="*/ 6 h 50"/>
              <a:gd name="T14" fmla="*/ 0 w 170"/>
              <a:gd name="T15" fmla="*/ 43 h 50"/>
              <a:gd name="T16" fmla="*/ 56 w 170"/>
              <a:gd name="T17" fmla="*/ 43 h 50"/>
              <a:gd name="T18" fmla="*/ 145 w 170"/>
              <a:gd name="T19" fmla="*/ 43 h 50"/>
              <a:gd name="T20" fmla="*/ 150 w 170"/>
              <a:gd name="T21" fmla="*/ 48 h 50"/>
              <a:gd name="T22" fmla="*/ 150 w 170"/>
              <a:gd name="T23" fmla="*/ 48 h 50"/>
              <a:gd name="T24" fmla="*/ 151 w 170"/>
              <a:gd name="T25" fmla="*/ 49 h 50"/>
              <a:gd name="T26" fmla="*/ 170 w 170"/>
              <a:gd name="T27" fmla="*/ 26 h 50"/>
              <a:gd name="T28" fmla="*/ 170 w 170"/>
              <a:gd name="T29" fmla="*/ 2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70" h="50">
                <a:moveTo>
                  <a:pt x="170" y="23"/>
                </a:moveTo>
                <a:cubicBezTo>
                  <a:pt x="151" y="1"/>
                  <a:pt x="151" y="1"/>
                  <a:pt x="151" y="1"/>
                </a:cubicBezTo>
                <a:cubicBezTo>
                  <a:pt x="150" y="0"/>
                  <a:pt x="150" y="0"/>
                  <a:pt x="150" y="1"/>
                </a:cubicBezTo>
                <a:cubicBezTo>
                  <a:pt x="150" y="1"/>
                  <a:pt x="150" y="1"/>
                  <a:pt x="150" y="1"/>
                </a:cubicBezTo>
                <a:cubicBezTo>
                  <a:pt x="150" y="6"/>
                  <a:pt x="145" y="6"/>
                  <a:pt x="145" y="6"/>
                </a:cubicBezTo>
                <a:cubicBezTo>
                  <a:pt x="56" y="6"/>
                  <a:pt x="56" y="6"/>
                  <a:pt x="56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43"/>
                  <a:pt x="0" y="43"/>
                  <a:pt x="0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145" y="43"/>
                  <a:pt x="145" y="43"/>
                  <a:pt x="145" y="43"/>
                </a:cubicBezTo>
                <a:cubicBezTo>
                  <a:pt x="145" y="43"/>
                  <a:pt x="150" y="44"/>
                  <a:pt x="150" y="48"/>
                </a:cubicBezTo>
                <a:cubicBezTo>
                  <a:pt x="150" y="48"/>
                  <a:pt x="150" y="48"/>
                  <a:pt x="150" y="48"/>
                </a:cubicBezTo>
                <a:cubicBezTo>
                  <a:pt x="150" y="49"/>
                  <a:pt x="150" y="50"/>
                  <a:pt x="151" y="49"/>
                </a:cubicBezTo>
                <a:cubicBezTo>
                  <a:pt x="170" y="26"/>
                  <a:pt x="170" y="26"/>
                  <a:pt x="170" y="26"/>
                </a:cubicBezTo>
                <a:cubicBezTo>
                  <a:pt x="170" y="25"/>
                  <a:pt x="170" y="24"/>
                  <a:pt x="170" y="23"/>
                </a:cubicBezTo>
              </a:path>
            </a:pathLst>
          </a:custGeom>
          <a:solidFill>
            <a:srgbClr val="C2AE9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Freeform 13"/>
          <p:cNvSpPr>
            <a:spLocks noEditPoints="1"/>
          </p:cNvSpPr>
          <p:nvPr/>
        </p:nvSpPr>
        <p:spPr bwMode="auto">
          <a:xfrm flipH="1">
            <a:off x="2273300" y="2178051"/>
            <a:ext cx="3352815" cy="463217"/>
          </a:xfrm>
          <a:custGeom>
            <a:avLst/>
            <a:gdLst>
              <a:gd name="T0" fmla="*/ 176 w 196"/>
              <a:gd name="T1" fmla="*/ 3 h 27"/>
              <a:gd name="T2" fmla="*/ 44 w 196"/>
              <a:gd name="T3" fmla="*/ 7 h 27"/>
              <a:gd name="T4" fmla="*/ 176 w 196"/>
              <a:gd name="T5" fmla="*/ 3 h 27"/>
              <a:gd name="T6" fmla="*/ 176 w 196"/>
              <a:gd name="T7" fmla="*/ 3 h 27"/>
              <a:gd name="T8" fmla="*/ 196 w 196"/>
              <a:gd name="T9" fmla="*/ 27 h 27"/>
              <a:gd name="T10" fmla="*/ 176 w 196"/>
              <a:gd name="T11" fmla="*/ 2 h 27"/>
              <a:gd name="T12" fmla="*/ 29 w 196"/>
              <a:gd name="T13" fmla="*/ 0 h 27"/>
              <a:gd name="T14" fmla="*/ 29 w 196"/>
              <a:gd name="T15" fmla="*/ 0 h 27"/>
              <a:gd name="T16" fmla="*/ 29 w 196"/>
              <a:gd name="T17" fmla="*/ 0 h 27"/>
              <a:gd name="T18" fmla="*/ 29 w 196"/>
              <a:gd name="T19" fmla="*/ 0 h 27"/>
              <a:gd name="T20" fmla="*/ 28 w 196"/>
              <a:gd name="T21" fmla="*/ 0 h 27"/>
              <a:gd name="T22" fmla="*/ 28 w 196"/>
              <a:gd name="T23" fmla="*/ 0 h 27"/>
              <a:gd name="T24" fmla="*/ 28 w 196"/>
              <a:gd name="T25" fmla="*/ 0 h 27"/>
              <a:gd name="T26" fmla="*/ 28 w 196"/>
              <a:gd name="T27" fmla="*/ 0 h 27"/>
              <a:gd name="T28" fmla="*/ 28 w 196"/>
              <a:gd name="T29" fmla="*/ 0 h 27"/>
              <a:gd name="T30" fmla="*/ 28 w 196"/>
              <a:gd name="T31" fmla="*/ 0 h 27"/>
              <a:gd name="T32" fmla="*/ 28 w 196"/>
              <a:gd name="T33" fmla="*/ 0 h 27"/>
              <a:gd name="T34" fmla="*/ 28 w 196"/>
              <a:gd name="T35" fmla="*/ 0 h 27"/>
              <a:gd name="T36" fmla="*/ 28 w 196"/>
              <a:gd name="T37" fmla="*/ 0 h 27"/>
              <a:gd name="T38" fmla="*/ 28 w 196"/>
              <a:gd name="T39" fmla="*/ 0 h 27"/>
              <a:gd name="T40" fmla="*/ 28 w 196"/>
              <a:gd name="T41" fmla="*/ 0 h 27"/>
              <a:gd name="T42" fmla="*/ 28 w 196"/>
              <a:gd name="T43" fmla="*/ 0 h 27"/>
              <a:gd name="T44" fmla="*/ 28 w 196"/>
              <a:gd name="T45" fmla="*/ 0 h 27"/>
              <a:gd name="T46" fmla="*/ 28 w 196"/>
              <a:gd name="T47" fmla="*/ 0 h 27"/>
              <a:gd name="T48" fmla="*/ 28 w 196"/>
              <a:gd name="T49" fmla="*/ 0 h 27"/>
              <a:gd name="T50" fmla="*/ 28 w 196"/>
              <a:gd name="T51" fmla="*/ 0 h 27"/>
              <a:gd name="T52" fmla="*/ 28 w 196"/>
              <a:gd name="T53" fmla="*/ 0 h 27"/>
              <a:gd name="T54" fmla="*/ 27 w 196"/>
              <a:gd name="T55" fmla="*/ 0 h 27"/>
              <a:gd name="T56" fmla="*/ 27 w 196"/>
              <a:gd name="T57" fmla="*/ 0 h 27"/>
              <a:gd name="T58" fmla="*/ 27 w 196"/>
              <a:gd name="T59" fmla="*/ 0 h 27"/>
              <a:gd name="T60" fmla="*/ 27 w 196"/>
              <a:gd name="T61" fmla="*/ 0 h 27"/>
              <a:gd name="T62" fmla="*/ 27 w 196"/>
              <a:gd name="T63" fmla="*/ 0 h 27"/>
              <a:gd name="T64" fmla="*/ 27 w 196"/>
              <a:gd name="T65" fmla="*/ 0 h 27"/>
              <a:gd name="T66" fmla="*/ 27 w 196"/>
              <a:gd name="T67" fmla="*/ 0 h 27"/>
              <a:gd name="T68" fmla="*/ 27 w 196"/>
              <a:gd name="T69" fmla="*/ 0 h 27"/>
              <a:gd name="T70" fmla="*/ 27 w 196"/>
              <a:gd name="T71" fmla="*/ 0 h 27"/>
              <a:gd name="T72" fmla="*/ 27 w 196"/>
              <a:gd name="T73" fmla="*/ 0 h 27"/>
              <a:gd name="T74" fmla="*/ 27 w 196"/>
              <a:gd name="T75" fmla="*/ 0 h 27"/>
              <a:gd name="T76" fmla="*/ 27 w 196"/>
              <a:gd name="T77" fmla="*/ 0 h 27"/>
              <a:gd name="T78" fmla="*/ 27 w 196"/>
              <a:gd name="T79" fmla="*/ 0 h 27"/>
              <a:gd name="T80" fmla="*/ 27 w 196"/>
              <a:gd name="T81" fmla="*/ 0 h 27"/>
              <a:gd name="T82" fmla="*/ 27 w 196"/>
              <a:gd name="T83" fmla="*/ 0 h 27"/>
              <a:gd name="T84" fmla="*/ 27 w 196"/>
              <a:gd name="T85" fmla="*/ 0 h 27"/>
              <a:gd name="T86" fmla="*/ 27 w 196"/>
              <a:gd name="T87" fmla="*/ 0 h 27"/>
              <a:gd name="T88" fmla="*/ 27 w 196"/>
              <a:gd name="T89" fmla="*/ 0 h 27"/>
              <a:gd name="T90" fmla="*/ 26 w 196"/>
              <a:gd name="T91" fmla="*/ 0 h 27"/>
              <a:gd name="T92" fmla="*/ 26 w 196"/>
              <a:gd name="T93" fmla="*/ 0 h 27"/>
              <a:gd name="T94" fmla="*/ 26 w 196"/>
              <a:gd name="T95" fmla="*/ 0 h 27"/>
              <a:gd name="T96" fmla="*/ 26 w 196"/>
              <a:gd name="T97" fmla="*/ 0 h 27"/>
              <a:gd name="T98" fmla="*/ 26 w 196"/>
              <a:gd name="T99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96" h="27">
                <a:moveTo>
                  <a:pt x="0" y="26"/>
                </a:moveTo>
                <a:cubicBezTo>
                  <a:pt x="0" y="27"/>
                  <a:pt x="0" y="27"/>
                  <a:pt x="0" y="27"/>
                </a:cubicBezTo>
                <a:cubicBezTo>
                  <a:pt x="0" y="27"/>
                  <a:pt x="0" y="26"/>
                  <a:pt x="0" y="26"/>
                </a:cubicBezTo>
                <a:moveTo>
                  <a:pt x="176" y="3"/>
                </a:moveTo>
                <a:cubicBezTo>
                  <a:pt x="176" y="8"/>
                  <a:pt x="171" y="8"/>
                  <a:pt x="171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45" y="8"/>
                  <a:pt x="45" y="8"/>
                  <a:pt x="45" y="8"/>
                </a:cubicBezTo>
                <a:cubicBezTo>
                  <a:pt x="45" y="8"/>
                  <a:pt x="44" y="7"/>
                  <a:pt x="44" y="7"/>
                </a:cubicBezTo>
                <a:cubicBezTo>
                  <a:pt x="44" y="7"/>
                  <a:pt x="45" y="8"/>
                  <a:pt x="45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171" y="8"/>
                  <a:pt x="171" y="8"/>
                  <a:pt x="171" y="8"/>
                </a:cubicBezTo>
                <a:cubicBezTo>
                  <a:pt x="171" y="8"/>
                  <a:pt x="176" y="8"/>
                  <a:pt x="176" y="3"/>
                </a:cubicBezTo>
                <a:cubicBezTo>
                  <a:pt x="176" y="3"/>
                  <a:pt x="176" y="3"/>
                  <a:pt x="176" y="3"/>
                </a:cubicBezTo>
                <a:moveTo>
                  <a:pt x="176" y="2"/>
                </a:moveTo>
                <a:cubicBezTo>
                  <a:pt x="176" y="2"/>
                  <a:pt x="176" y="2"/>
                  <a:pt x="176" y="3"/>
                </a:cubicBezTo>
                <a:cubicBezTo>
                  <a:pt x="176" y="3"/>
                  <a:pt x="176" y="3"/>
                  <a:pt x="176" y="3"/>
                </a:cubicBezTo>
                <a:cubicBezTo>
                  <a:pt x="176" y="2"/>
                  <a:pt x="176" y="2"/>
                  <a:pt x="176" y="2"/>
                </a:cubicBezTo>
                <a:cubicBezTo>
                  <a:pt x="176" y="2"/>
                  <a:pt x="177" y="2"/>
                  <a:pt x="177" y="3"/>
                </a:cubicBezTo>
                <a:cubicBezTo>
                  <a:pt x="196" y="25"/>
                  <a:pt x="196" y="25"/>
                  <a:pt x="196" y="25"/>
                </a:cubicBezTo>
                <a:cubicBezTo>
                  <a:pt x="196" y="26"/>
                  <a:pt x="196" y="26"/>
                  <a:pt x="196" y="27"/>
                </a:cubicBezTo>
                <a:cubicBezTo>
                  <a:pt x="196" y="27"/>
                  <a:pt x="196" y="27"/>
                  <a:pt x="196" y="27"/>
                </a:cubicBezTo>
                <a:cubicBezTo>
                  <a:pt x="196" y="26"/>
                  <a:pt x="196" y="26"/>
                  <a:pt x="196" y="25"/>
                </a:cubicBezTo>
                <a:cubicBezTo>
                  <a:pt x="177" y="3"/>
                  <a:pt x="177" y="3"/>
                  <a:pt x="177" y="3"/>
                </a:cubicBezTo>
                <a:cubicBezTo>
                  <a:pt x="177" y="2"/>
                  <a:pt x="176" y="2"/>
                  <a:pt x="176" y="2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7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6" y="0"/>
                </a:moveTo>
                <a:cubicBezTo>
                  <a:pt x="26" y="0"/>
                  <a:pt x="27" y="0"/>
                  <a:pt x="27" y="0"/>
                </a:cubicBezTo>
                <a:cubicBezTo>
                  <a:pt x="27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</a:path>
            </a:pathLst>
          </a:custGeom>
          <a:solidFill>
            <a:srgbClr val="D2E0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4"/>
          <p:cNvSpPr>
            <a:spLocks/>
          </p:cNvSpPr>
          <p:nvPr/>
        </p:nvSpPr>
        <p:spPr bwMode="auto">
          <a:xfrm flipH="1">
            <a:off x="2273300" y="2214146"/>
            <a:ext cx="2584399" cy="427122"/>
          </a:xfrm>
          <a:custGeom>
            <a:avLst/>
            <a:gdLst>
              <a:gd name="T0" fmla="*/ 131 w 151"/>
              <a:gd name="T1" fmla="*/ 0 h 25"/>
              <a:gd name="T2" fmla="*/ 131 w 151"/>
              <a:gd name="T3" fmla="*/ 1 h 25"/>
              <a:gd name="T4" fmla="*/ 131 w 151"/>
              <a:gd name="T5" fmla="*/ 1 h 25"/>
              <a:gd name="T6" fmla="*/ 131 w 151"/>
              <a:gd name="T7" fmla="*/ 1 h 25"/>
              <a:gd name="T8" fmla="*/ 126 w 151"/>
              <a:gd name="T9" fmla="*/ 6 h 25"/>
              <a:gd name="T10" fmla="*/ 37 w 151"/>
              <a:gd name="T11" fmla="*/ 6 h 25"/>
              <a:gd name="T12" fmla="*/ 0 w 151"/>
              <a:gd name="T13" fmla="*/ 6 h 25"/>
              <a:gd name="T14" fmla="*/ 7 w 151"/>
              <a:gd name="T15" fmla="*/ 24 h 25"/>
              <a:gd name="T16" fmla="*/ 7 w 151"/>
              <a:gd name="T17" fmla="*/ 25 h 25"/>
              <a:gd name="T18" fmla="*/ 151 w 151"/>
              <a:gd name="T19" fmla="*/ 25 h 25"/>
              <a:gd name="T20" fmla="*/ 151 w 151"/>
              <a:gd name="T21" fmla="*/ 23 h 25"/>
              <a:gd name="T22" fmla="*/ 132 w 151"/>
              <a:gd name="T23" fmla="*/ 1 h 25"/>
              <a:gd name="T24" fmla="*/ 131 w 151"/>
              <a:gd name="T25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1" h="25">
                <a:moveTo>
                  <a:pt x="131" y="0"/>
                </a:moveTo>
                <a:cubicBezTo>
                  <a:pt x="131" y="0"/>
                  <a:pt x="131" y="0"/>
                  <a:pt x="131" y="1"/>
                </a:cubicBezTo>
                <a:cubicBezTo>
                  <a:pt x="131" y="1"/>
                  <a:pt x="131" y="1"/>
                  <a:pt x="131" y="1"/>
                </a:cubicBezTo>
                <a:cubicBezTo>
                  <a:pt x="131" y="1"/>
                  <a:pt x="131" y="1"/>
                  <a:pt x="131" y="1"/>
                </a:cubicBezTo>
                <a:cubicBezTo>
                  <a:pt x="131" y="6"/>
                  <a:pt x="126" y="6"/>
                  <a:pt x="126" y="6"/>
                </a:cubicBezTo>
                <a:cubicBezTo>
                  <a:pt x="37" y="6"/>
                  <a:pt x="37" y="6"/>
                  <a:pt x="37" y="6"/>
                </a:cubicBezTo>
                <a:cubicBezTo>
                  <a:pt x="0" y="6"/>
                  <a:pt x="0" y="6"/>
                  <a:pt x="0" y="6"/>
                </a:cubicBezTo>
                <a:cubicBezTo>
                  <a:pt x="4" y="11"/>
                  <a:pt x="7" y="17"/>
                  <a:pt x="7" y="24"/>
                </a:cubicBezTo>
                <a:cubicBezTo>
                  <a:pt x="7" y="24"/>
                  <a:pt x="7" y="25"/>
                  <a:pt x="7" y="25"/>
                </a:cubicBezTo>
                <a:cubicBezTo>
                  <a:pt x="151" y="25"/>
                  <a:pt x="151" y="25"/>
                  <a:pt x="151" y="25"/>
                </a:cubicBezTo>
                <a:cubicBezTo>
                  <a:pt x="151" y="24"/>
                  <a:pt x="151" y="24"/>
                  <a:pt x="151" y="23"/>
                </a:cubicBezTo>
                <a:cubicBezTo>
                  <a:pt x="132" y="1"/>
                  <a:pt x="132" y="1"/>
                  <a:pt x="132" y="1"/>
                </a:cubicBezTo>
                <a:cubicBezTo>
                  <a:pt x="132" y="0"/>
                  <a:pt x="131" y="0"/>
                  <a:pt x="131" y="0"/>
                </a:cubicBezTo>
              </a:path>
            </a:pathLst>
          </a:custGeom>
          <a:solidFill>
            <a:srgbClr val="E8C4A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10"/>
          <p:cNvSpPr>
            <a:spLocks/>
          </p:cNvSpPr>
          <p:nvPr/>
        </p:nvSpPr>
        <p:spPr bwMode="auto">
          <a:xfrm flipH="1">
            <a:off x="2280314" y="3738222"/>
            <a:ext cx="2908575" cy="857254"/>
          </a:xfrm>
          <a:custGeom>
            <a:avLst/>
            <a:gdLst>
              <a:gd name="T0" fmla="*/ 170 w 170"/>
              <a:gd name="T1" fmla="*/ 23 h 50"/>
              <a:gd name="T2" fmla="*/ 151 w 170"/>
              <a:gd name="T3" fmla="*/ 1 h 50"/>
              <a:gd name="T4" fmla="*/ 150 w 170"/>
              <a:gd name="T5" fmla="*/ 1 h 50"/>
              <a:gd name="T6" fmla="*/ 150 w 170"/>
              <a:gd name="T7" fmla="*/ 1 h 50"/>
              <a:gd name="T8" fmla="*/ 145 w 170"/>
              <a:gd name="T9" fmla="*/ 6 h 50"/>
              <a:gd name="T10" fmla="*/ 56 w 170"/>
              <a:gd name="T11" fmla="*/ 6 h 50"/>
              <a:gd name="T12" fmla="*/ 0 w 170"/>
              <a:gd name="T13" fmla="*/ 6 h 50"/>
              <a:gd name="T14" fmla="*/ 0 w 170"/>
              <a:gd name="T15" fmla="*/ 43 h 50"/>
              <a:gd name="T16" fmla="*/ 56 w 170"/>
              <a:gd name="T17" fmla="*/ 43 h 50"/>
              <a:gd name="T18" fmla="*/ 145 w 170"/>
              <a:gd name="T19" fmla="*/ 43 h 50"/>
              <a:gd name="T20" fmla="*/ 150 w 170"/>
              <a:gd name="T21" fmla="*/ 48 h 50"/>
              <a:gd name="T22" fmla="*/ 150 w 170"/>
              <a:gd name="T23" fmla="*/ 48 h 50"/>
              <a:gd name="T24" fmla="*/ 151 w 170"/>
              <a:gd name="T25" fmla="*/ 49 h 50"/>
              <a:gd name="T26" fmla="*/ 170 w 170"/>
              <a:gd name="T27" fmla="*/ 26 h 50"/>
              <a:gd name="T28" fmla="*/ 170 w 170"/>
              <a:gd name="T29" fmla="*/ 2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70" h="50">
                <a:moveTo>
                  <a:pt x="170" y="23"/>
                </a:moveTo>
                <a:cubicBezTo>
                  <a:pt x="151" y="1"/>
                  <a:pt x="151" y="1"/>
                  <a:pt x="151" y="1"/>
                </a:cubicBezTo>
                <a:cubicBezTo>
                  <a:pt x="150" y="0"/>
                  <a:pt x="150" y="0"/>
                  <a:pt x="150" y="1"/>
                </a:cubicBezTo>
                <a:cubicBezTo>
                  <a:pt x="150" y="1"/>
                  <a:pt x="150" y="1"/>
                  <a:pt x="150" y="1"/>
                </a:cubicBezTo>
                <a:cubicBezTo>
                  <a:pt x="150" y="6"/>
                  <a:pt x="145" y="6"/>
                  <a:pt x="145" y="6"/>
                </a:cubicBezTo>
                <a:cubicBezTo>
                  <a:pt x="56" y="6"/>
                  <a:pt x="56" y="6"/>
                  <a:pt x="56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43"/>
                  <a:pt x="0" y="43"/>
                  <a:pt x="0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145" y="43"/>
                  <a:pt x="145" y="43"/>
                  <a:pt x="145" y="43"/>
                </a:cubicBezTo>
                <a:cubicBezTo>
                  <a:pt x="145" y="43"/>
                  <a:pt x="150" y="44"/>
                  <a:pt x="150" y="48"/>
                </a:cubicBezTo>
                <a:cubicBezTo>
                  <a:pt x="150" y="48"/>
                  <a:pt x="150" y="48"/>
                  <a:pt x="150" y="48"/>
                </a:cubicBezTo>
                <a:cubicBezTo>
                  <a:pt x="150" y="49"/>
                  <a:pt x="150" y="50"/>
                  <a:pt x="151" y="49"/>
                </a:cubicBezTo>
                <a:cubicBezTo>
                  <a:pt x="170" y="26"/>
                  <a:pt x="170" y="26"/>
                  <a:pt x="170" y="26"/>
                </a:cubicBezTo>
                <a:cubicBezTo>
                  <a:pt x="170" y="25"/>
                  <a:pt x="170" y="24"/>
                  <a:pt x="170" y="23"/>
                </a:cubicBezTo>
              </a:path>
            </a:pathLst>
          </a:custGeom>
          <a:solidFill>
            <a:srgbClr val="CD8C7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13"/>
          <p:cNvSpPr>
            <a:spLocks noEditPoints="1"/>
          </p:cNvSpPr>
          <p:nvPr/>
        </p:nvSpPr>
        <p:spPr bwMode="auto">
          <a:xfrm flipH="1">
            <a:off x="2280314" y="3702129"/>
            <a:ext cx="3352815" cy="463217"/>
          </a:xfrm>
          <a:custGeom>
            <a:avLst/>
            <a:gdLst>
              <a:gd name="T0" fmla="*/ 176 w 196"/>
              <a:gd name="T1" fmla="*/ 3 h 27"/>
              <a:gd name="T2" fmla="*/ 44 w 196"/>
              <a:gd name="T3" fmla="*/ 7 h 27"/>
              <a:gd name="T4" fmla="*/ 176 w 196"/>
              <a:gd name="T5" fmla="*/ 3 h 27"/>
              <a:gd name="T6" fmla="*/ 176 w 196"/>
              <a:gd name="T7" fmla="*/ 3 h 27"/>
              <a:gd name="T8" fmla="*/ 196 w 196"/>
              <a:gd name="T9" fmla="*/ 27 h 27"/>
              <a:gd name="T10" fmla="*/ 176 w 196"/>
              <a:gd name="T11" fmla="*/ 2 h 27"/>
              <a:gd name="T12" fmla="*/ 29 w 196"/>
              <a:gd name="T13" fmla="*/ 0 h 27"/>
              <a:gd name="T14" fmla="*/ 29 w 196"/>
              <a:gd name="T15" fmla="*/ 0 h 27"/>
              <a:gd name="T16" fmla="*/ 29 w 196"/>
              <a:gd name="T17" fmla="*/ 0 h 27"/>
              <a:gd name="T18" fmla="*/ 29 w 196"/>
              <a:gd name="T19" fmla="*/ 0 h 27"/>
              <a:gd name="T20" fmla="*/ 28 w 196"/>
              <a:gd name="T21" fmla="*/ 0 h 27"/>
              <a:gd name="T22" fmla="*/ 28 w 196"/>
              <a:gd name="T23" fmla="*/ 0 h 27"/>
              <a:gd name="T24" fmla="*/ 28 w 196"/>
              <a:gd name="T25" fmla="*/ 0 h 27"/>
              <a:gd name="T26" fmla="*/ 28 w 196"/>
              <a:gd name="T27" fmla="*/ 0 h 27"/>
              <a:gd name="T28" fmla="*/ 28 w 196"/>
              <a:gd name="T29" fmla="*/ 0 h 27"/>
              <a:gd name="T30" fmla="*/ 28 w 196"/>
              <a:gd name="T31" fmla="*/ 0 h 27"/>
              <a:gd name="T32" fmla="*/ 28 w 196"/>
              <a:gd name="T33" fmla="*/ 0 h 27"/>
              <a:gd name="T34" fmla="*/ 28 w 196"/>
              <a:gd name="T35" fmla="*/ 0 h 27"/>
              <a:gd name="T36" fmla="*/ 28 w 196"/>
              <a:gd name="T37" fmla="*/ 0 h 27"/>
              <a:gd name="T38" fmla="*/ 28 w 196"/>
              <a:gd name="T39" fmla="*/ 0 h 27"/>
              <a:gd name="T40" fmla="*/ 28 w 196"/>
              <a:gd name="T41" fmla="*/ 0 h 27"/>
              <a:gd name="T42" fmla="*/ 28 w 196"/>
              <a:gd name="T43" fmla="*/ 0 h 27"/>
              <a:gd name="T44" fmla="*/ 28 w 196"/>
              <a:gd name="T45" fmla="*/ 0 h 27"/>
              <a:gd name="T46" fmla="*/ 28 w 196"/>
              <a:gd name="T47" fmla="*/ 0 h 27"/>
              <a:gd name="T48" fmla="*/ 28 w 196"/>
              <a:gd name="T49" fmla="*/ 0 h 27"/>
              <a:gd name="T50" fmla="*/ 28 w 196"/>
              <a:gd name="T51" fmla="*/ 0 h 27"/>
              <a:gd name="T52" fmla="*/ 28 w 196"/>
              <a:gd name="T53" fmla="*/ 0 h 27"/>
              <a:gd name="T54" fmla="*/ 27 w 196"/>
              <a:gd name="T55" fmla="*/ 0 h 27"/>
              <a:gd name="T56" fmla="*/ 27 w 196"/>
              <a:gd name="T57" fmla="*/ 0 h 27"/>
              <a:gd name="T58" fmla="*/ 27 w 196"/>
              <a:gd name="T59" fmla="*/ 0 h 27"/>
              <a:gd name="T60" fmla="*/ 27 w 196"/>
              <a:gd name="T61" fmla="*/ 0 h 27"/>
              <a:gd name="T62" fmla="*/ 27 w 196"/>
              <a:gd name="T63" fmla="*/ 0 h 27"/>
              <a:gd name="T64" fmla="*/ 27 w 196"/>
              <a:gd name="T65" fmla="*/ 0 h 27"/>
              <a:gd name="T66" fmla="*/ 27 w 196"/>
              <a:gd name="T67" fmla="*/ 0 h 27"/>
              <a:gd name="T68" fmla="*/ 27 w 196"/>
              <a:gd name="T69" fmla="*/ 0 h 27"/>
              <a:gd name="T70" fmla="*/ 27 w 196"/>
              <a:gd name="T71" fmla="*/ 0 h 27"/>
              <a:gd name="T72" fmla="*/ 27 w 196"/>
              <a:gd name="T73" fmla="*/ 0 h 27"/>
              <a:gd name="T74" fmla="*/ 27 w 196"/>
              <a:gd name="T75" fmla="*/ 0 h 27"/>
              <a:gd name="T76" fmla="*/ 27 w 196"/>
              <a:gd name="T77" fmla="*/ 0 h 27"/>
              <a:gd name="T78" fmla="*/ 27 w 196"/>
              <a:gd name="T79" fmla="*/ 0 h 27"/>
              <a:gd name="T80" fmla="*/ 27 w 196"/>
              <a:gd name="T81" fmla="*/ 0 h 27"/>
              <a:gd name="T82" fmla="*/ 27 w 196"/>
              <a:gd name="T83" fmla="*/ 0 h 27"/>
              <a:gd name="T84" fmla="*/ 27 w 196"/>
              <a:gd name="T85" fmla="*/ 0 h 27"/>
              <a:gd name="T86" fmla="*/ 27 w 196"/>
              <a:gd name="T87" fmla="*/ 0 h 27"/>
              <a:gd name="T88" fmla="*/ 27 w 196"/>
              <a:gd name="T89" fmla="*/ 0 h 27"/>
              <a:gd name="T90" fmla="*/ 26 w 196"/>
              <a:gd name="T91" fmla="*/ 0 h 27"/>
              <a:gd name="T92" fmla="*/ 26 w 196"/>
              <a:gd name="T93" fmla="*/ 0 h 27"/>
              <a:gd name="T94" fmla="*/ 26 w 196"/>
              <a:gd name="T95" fmla="*/ 0 h 27"/>
              <a:gd name="T96" fmla="*/ 26 w 196"/>
              <a:gd name="T97" fmla="*/ 0 h 27"/>
              <a:gd name="T98" fmla="*/ 26 w 196"/>
              <a:gd name="T99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96" h="27">
                <a:moveTo>
                  <a:pt x="0" y="26"/>
                </a:moveTo>
                <a:cubicBezTo>
                  <a:pt x="0" y="27"/>
                  <a:pt x="0" y="27"/>
                  <a:pt x="0" y="27"/>
                </a:cubicBezTo>
                <a:cubicBezTo>
                  <a:pt x="0" y="27"/>
                  <a:pt x="0" y="26"/>
                  <a:pt x="0" y="26"/>
                </a:cubicBezTo>
                <a:moveTo>
                  <a:pt x="176" y="3"/>
                </a:moveTo>
                <a:cubicBezTo>
                  <a:pt x="176" y="8"/>
                  <a:pt x="171" y="8"/>
                  <a:pt x="171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45" y="8"/>
                  <a:pt x="45" y="8"/>
                  <a:pt x="45" y="8"/>
                </a:cubicBezTo>
                <a:cubicBezTo>
                  <a:pt x="45" y="8"/>
                  <a:pt x="44" y="7"/>
                  <a:pt x="44" y="7"/>
                </a:cubicBezTo>
                <a:cubicBezTo>
                  <a:pt x="44" y="7"/>
                  <a:pt x="45" y="8"/>
                  <a:pt x="45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171" y="8"/>
                  <a:pt x="171" y="8"/>
                  <a:pt x="171" y="8"/>
                </a:cubicBezTo>
                <a:cubicBezTo>
                  <a:pt x="171" y="8"/>
                  <a:pt x="176" y="8"/>
                  <a:pt x="176" y="3"/>
                </a:cubicBezTo>
                <a:cubicBezTo>
                  <a:pt x="176" y="3"/>
                  <a:pt x="176" y="3"/>
                  <a:pt x="176" y="3"/>
                </a:cubicBezTo>
                <a:moveTo>
                  <a:pt x="176" y="2"/>
                </a:moveTo>
                <a:cubicBezTo>
                  <a:pt x="176" y="2"/>
                  <a:pt x="176" y="2"/>
                  <a:pt x="176" y="3"/>
                </a:cubicBezTo>
                <a:cubicBezTo>
                  <a:pt x="176" y="3"/>
                  <a:pt x="176" y="3"/>
                  <a:pt x="176" y="3"/>
                </a:cubicBezTo>
                <a:cubicBezTo>
                  <a:pt x="176" y="2"/>
                  <a:pt x="176" y="2"/>
                  <a:pt x="176" y="2"/>
                </a:cubicBezTo>
                <a:cubicBezTo>
                  <a:pt x="176" y="2"/>
                  <a:pt x="177" y="2"/>
                  <a:pt x="177" y="3"/>
                </a:cubicBezTo>
                <a:cubicBezTo>
                  <a:pt x="196" y="25"/>
                  <a:pt x="196" y="25"/>
                  <a:pt x="196" y="25"/>
                </a:cubicBezTo>
                <a:cubicBezTo>
                  <a:pt x="196" y="26"/>
                  <a:pt x="196" y="26"/>
                  <a:pt x="196" y="27"/>
                </a:cubicBezTo>
                <a:cubicBezTo>
                  <a:pt x="196" y="27"/>
                  <a:pt x="196" y="27"/>
                  <a:pt x="196" y="27"/>
                </a:cubicBezTo>
                <a:cubicBezTo>
                  <a:pt x="196" y="26"/>
                  <a:pt x="196" y="26"/>
                  <a:pt x="196" y="25"/>
                </a:cubicBezTo>
                <a:cubicBezTo>
                  <a:pt x="177" y="3"/>
                  <a:pt x="177" y="3"/>
                  <a:pt x="177" y="3"/>
                </a:cubicBezTo>
                <a:cubicBezTo>
                  <a:pt x="177" y="2"/>
                  <a:pt x="176" y="2"/>
                  <a:pt x="176" y="2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7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6" y="0"/>
                </a:moveTo>
                <a:cubicBezTo>
                  <a:pt x="26" y="0"/>
                  <a:pt x="27" y="0"/>
                  <a:pt x="27" y="0"/>
                </a:cubicBezTo>
                <a:cubicBezTo>
                  <a:pt x="27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</a:path>
            </a:pathLst>
          </a:custGeom>
          <a:solidFill>
            <a:srgbClr val="D2E0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4"/>
          <p:cNvSpPr>
            <a:spLocks/>
          </p:cNvSpPr>
          <p:nvPr/>
        </p:nvSpPr>
        <p:spPr bwMode="auto">
          <a:xfrm flipH="1">
            <a:off x="2280314" y="3738224"/>
            <a:ext cx="2584399" cy="427122"/>
          </a:xfrm>
          <a:custGeom>
            <a:avLst/>
            <a:gdLst>
              <a:gd name="T0" fmla="*/ 131 w 151"/>
              <a:gd name="T1" fmla="*/ 0 h 25"/>
              <a:gd name="T2" fmla="*/ 131 w 151"/>
              <a:gd name="T3" fmla="*/ 1 h 25"/>
              <a:gd name="T4" fmla="*/ 131 w 151"/>
              <a:gd name="T5" fmla="*/ 1 h 25"/>
              <a:gd name="T6" fmla="*/ 131 w 151"/>
              <a:gd name="T7" fmla="*/ 1 h 25"/>
              <a:gd name="T8" fmla="*/ 126 w 151"/>
              <a:gd name="T9" fmla="*/ 6 h 25"/>
              <a:gd name="T10" fmla="*/ 37 w 151"/>
              <a:gd name="T11" fmla="*/ 6 h 25"/>
              <a:gd name="T12" fmla="*/ 0 w 151"/>
              <a:gd name="T13" fmla="*/ 6 h 25"/>
              <a:gd name="T14" fmla="*/ 7 w 151"/>
              <a:gd name="T15" fmla="*/ 24 h 25"/>
              <a:gd name="T16" fmla="*/ 7 w 151"/>
              <a:gd name="T17" fmla="*/ 25 h 25"/>
              <a:gd name="T18" fmla="*/ 151 w 151"/>
              <a:gd name="T19" fmla="*/ 25 h 25"/>
              <a:gd name="T20" fmla="*/ 151 w 151"/>
              <a:gd name="T21" fmla="*/ 23 h 25"/>
              <a:gd name="T22" fmla="*/ 132 w 151"/>
              <a:gd name="T23" fmla="*/ 1 h 25"/>
              <a:gd name="T24" fmla="*/ 131 w 151"/>
              <a:gd name="T25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1" h="25">
                <a:moveTo>
                  <a:pt x="131" y="0"/>
                </a:moveTo>
                <a:cubicBezTo>
                  <a:pt x="131" y="0"/>
                  <a:pt x="131" y="0"/>
                  <a:pt x="131" y="1"/>
                </a:cubicBezTo>
                <a:cubicBezTo>
                  <a:pt x="131" y="1"/>
                  <a:pt x="131" y="1"/>
                  <a:pt x="131" y="1"/>
                </a:cubicBezTo>
                <a:cubicBezTo>
                  <a:pt x="131" y="1"/>
                  <a:pt x="131" y="1"/>
                  <a:pt x="131" y="1"/>
                </a:cubicBezTo>
                <a:cubicBezTo>
                  <a:pt x="131" y="6"/>
                  <a:pt x="126" y="6"/>
                  <a:pt x="126" y="6"/>
                </a:cubicBezTo>
                <a:cubicBezTo>
                  <a:pt x="37" y="6"/>
                  <a:pt x="37" y="6"/>
                  <a:pt x="37" y="6"/>
                </a:cubicBezTo>
                <a:cubicBezTo>
                  <a:pt x="0" y="6"/>
                  <a:pt x="0" y="6"/>
                  <a:pt x="0" y="6"/>
                </a:cubicBezTo>
                <a:cubicBezTo>
                  <a:pt x="4" y="11"/>
                  <a:pt x="7" y="17"/>
                  <a:pt x="7" y="24"/>
                </a:cubicBezTo>
                <a:cubicBezTo>
                  <a:pt x="7" y="24"/>
                  <a:pt x="7" y="25"/>
                  <a:pt x="7" y="25"/>
                </a:cubicBezTo>
                <a:cubicBezTo>
                  <a:pt x="151" y="25"/>
                  <a:pt x="151" y="25"/>
                  <a:pt x="151" y="25"/>
                </a:cubicBezTo>
                <a:cubicBezTo>
                  <a:pt x="151" y="24"/>
                  <a:pt x="151" y="24"/>
                  <a:pt x="151" y="23"/>
                </a:cubicBezTo>
                <a:cubicBezTo>
                  <a:pt x="132" y="1"/>
                  <a:pt x="132" y="1"/>
                  <a:pt x="132" y="1"/>
                </a:cubicBezTo>
                <a:cubicBezTo>
                  <a:pt x="132" y="0"/>
                  <a:pt x="131" y="0"/>
                  <a:pt x="131" y="0"/>
                </a:cubicBezTo>
              </a:path>
            </a:pathLst>
          </a:custGeom>
          <a:solidFill>
            <a:srgbClr val="D9B4A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10"/>
          <p:cNvSpPr>
            <a:spLocks/>
          </p:cNvSpPr>
          <p:nvPr/>
        </p:nvSpPr>
        <p:spPr bwMode="auto">
          <a:xfrm>
            <a:off x="6645672" y="2219682"/>
            <a:ext cx="2914659" cy="857254"/>
          </a:xfrm>
          <a:custGeom>
            <a:avLst/>
            <a:gdLst>
              <a:gd name="T0" fmla="*/ 170 w 170"/>
              <a:gd name="T1" fmla="*/ 23 h 50"/>
              <a:gd name="T2" fmla="*/ 151 w 170"/>
              <a:gd name="T3" fmla="*/ 1 h 50"/>
              <a:gd name="T4" fmla="*/ 150 w 170"/>
              <a:gd name="T5" fmla="*/ 1 h 50"/>
              <a:gd name="T6" fmla="*/ 150 w 170"/>
              <a:gd name="T7" fmla="*/ 1 h 50"/>
              <a:gd name="T8" fmla="*/ 145 w 170"/>
              <a:gd name="T9" fmla="*/ 6 h 50"/>
              <a:gd name="T10" fmla="*/ 56 w 170"/>
              <a:gd name="T11" fmla="*/ 6 h 50"/>
              <a:gd name="T12" fmla="*/ 0 w 170"/>
              <a:gd name="T13" fmla="*/ 6 h 50"/>
              <a:gd name="T14" fmla="*/ 0 w 170"/>
              <a:gd name="T15" fmla="*/ 43 h 50"/>
              <a:gd name="T16" fmla="*/ 56 w 170"/>
              <a:gd name="T17" fmla="*/ 43 h 50"/>
              <a:gd name="T18" fmla="*/ 145 w 170"/>
              <a:gd name="T19" fmla="*/ 43 h 50"/>
              <a:gd name="T20" fmla="*/ 150 w 170"/>
              <a:gd name="T21" fmla="*/ 48 h 50"/>
              <a:gd name="T22" fmla="*/ 150 w 170"/>
              <a:gd name="T23" fmla="*/ 48 h 50"/>
              <a:gd name="T24" fmla="*/ 151 w 170"/>
              <a:gd name="T25" fmla="*/ 49 h 50"/>
              <a:gd name="T26" fmla="*/ 170 w 170"/>
              <a:gd name="T27" fmla="*/ 26 h 50"/>
              <a:gd name="T28" fmla="*/ 170 w 170"/>
              <a:gd name="T29" fmla="*/ 2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70" h="50">
                <a:moveTo>
                  <a:pt x="170" y="23"/>
                </a:moveTo>
                <a:cubicBezTo>
                  <a:pt x="151" y="1"/>
                  <a:pt x="151" y="1"/>
                  <a:pt x="151" y="1"/>
                </a:cubicBezTo>
                <a:cubicBezTo>
                  <a:pt x="150" y="0"/>
                  <a:pt x="150" y="0"/>
                  <a:pt x="150" y="1"/>
                </a:cubicBezTo>
                <a:cubicBezTo>
                  <a:pt x="150" y="1"/>
                  <a:pt x="150" y="1"/>
                  <a:pt x="150" y="1"/>
                </a:cubicBezTo>
                <a:cubicBezTo>
                  <a:pt x="150" y="6"/>
                  <a:pt x="145" y="6"/>
                  <a:pt x="145" y="6"/>
                </a:cubicBezTo>
                <a:cubicBezTo>
                  <a:pt x="56" y="6"/>
                  <a:pt x="56" y="6"/>
                  <a:pt x="56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43"/>
                  <a:pt x="0" y="43"/>
                  <a:pt x="0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145" y="43"/>
                  <a:pt x="145" y="43"/>
                  <a:pt x="145" y="43"/>
                </a:cubicBezTo>
                <a:cubicBezTo>
                  <a:pt x="145" y="43"/>
                  <a:pt x="150" y="44"/>
                  <a:pt x="150" y="48"/>
                </a:cubicBezTo>
                <a:cubicBezTo>
                  <a:pt x="150" y="48"/>
                  <a:pt x="150" y="48"/>
                  <a:pt x="150" y="48"/>
                </a:cubicBezTo>
                <a:cubicBezTo>
                  <a:pt x="150" y="49"/>
                  <a:pt x="150" y="50"/>
                  <a:pt x="151" y="49"/>
                </a:cubicBezTo>
                <a:cubicBezTo>
                  <a:pt x="170" y="26"/>
                  <a:pt x="170" y="26"/>
                  <a:pt x="170" y="26"/>
                </a:cubicBezTo>
                <a:cubicBezTo>
                  <a:pt x="170" y="25"/>
                  <a:pt x="170" y="24"/>
                  <a:pt x="170" y="23"/>
                </a:cubicBezTo>
              </a:path>
            </a:pathLst>
          </a:custGeom>
          <a:solidFill>
            <a:srgbClr val="C3A67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13"/>
          <p:cNvSpPr>
            <a:spLocks noEditPoints="1"/>
          </p:cNvSpPr>
          <p:nvPr/>
        </p:nvSpPr>
        <p:spPr bwMode="auto">
          <a:xfrm>
            <a:off x="6200502" y="2183589"/>
            <a:ext cx="3359829" cy="463217"/>
          </a:xfrm>
          <a:custGeom>
            <a:avLst/>
            <a:gdLst>
              <a:gd name="T0" fmla="*/ 176 w 196"/>
              <a:gd name="T1" fmla="*/ 3 h 27"/>
              <a:gd name="T2" fmla="*/ 44 w 196"/>
              <a:gd name="T3" fmla="*/ 7 h 27"/>
              <a:gd name="T4" fmla="*/ 176 w 196"/>
              <a:gd name="T5" fmla="*/ 3 h 27"/>
              <a:gd name="T6" fmla="*/ 176 w 196"/>
              <a:gd name="T7" fmla="*/ 3 h 27"/>
              <a:gd name="T8" fmla="*/ 196 w 196"/>
              <a:gd name="T9" fmla="*/ 27 h 27"/>
              <a:gd name="T10" fmla="*/ 176 w 196"/>
              <a:gd name="T11" fmla="*/ 2 h 27"/>
              <a:gd name="T12" fmla="*/ 29 w 196"/>
              <a:gd name="T13" fmla="*/ 0 h 27"/>
              <a:gd name="T14" fmla="*/ 29 w 196"/>
              <a:gd name="T15" fmla="*/ 0 h 27"/>
              <a:gd name="T16" fmla="*/ 29 w 196"/>
              <a:gd name="T17" fmla="*/ 0 h 27"/>
              <a:gd name="T18" fmla="*/ 29 w 196"/>
              <a:gd name="T19" fmla="*/ 0 h 27"/>
              <a:gd name="T20" fmla="*/ 28 w 196"/>
              <a:gd name="T21" fmla="*/ 0 h 27"/>
              <a:gd name="T22" fmla="*/ 28 w 196"/>
              <a:gd name="T23" fmla="*/ 0 h 27"/>
              <a:gd name="T24" fmla="*/ 28 w 196"/>
              <a:gd name="T25" fmla="*/ 0 h 27"/>
              <a:gd name="T26" fmla="*/ 28 w 196"/>
              <a:gd name="T27" fmla="*/ 0 h 27"/>
              <a:gd name="T28" fmla="*/ 28 w 196"/>
              <a:gd name="T29" fmla="*/ 0 h 27"/>
              <a:gd name="T30" fmla="*/ 28 w 196"/>
              <a:gd name="T31" fmla="*/ 0 h 27"/>
              <a:gd name="T32" fmla="*/ 28 w 196"/>
              <a:gd name="T33" fmla="*/ 0 h 27"/>
              <a:gd name="T34" fmla="*/ 28 w 196"/>
              <a:gd name="T35" fmla="*/ 0 h 27"/>
              <a:gd name="T36" fmla="*/ 28 w 196"/>
              <a:gd name="T37" fmla="*/ 0 h 27"/>
              <a:gd name="T38" fmla="*/ 28 w 196"/>
              <a:gd name="T39" fmla="*/ 0 h 27"/>
              <a:gd name="T40" fmla="*/ 28 w 196"/>
              <a:gd name="T41" fmla="*/ 0 h 27"/>
              <a:gd name="T42" fmla="*/ 28 w 196"/>
              <a:gd name="T43" fmla="*/ 0 h 27"/>
              <a:gd name="T44" fmla="*/ 28 w 196"/>
              <a:gd name="T45" fmla="*/ 0 h 27"/>
              <a:gd name="T46" fmla="*/ 28 w 196"/>
              <a:gd name="T47" fmla="*/ 0 h 27"/>
              <a:gd name="T48" fmla="*/ 28 w 196"/>
              <a:gd name="T49" fmla="*/ 0 h 27"/>
              <a:gd name="T50" fmla="*/ 28 w 196"/>
              <a:gd name="T51" fmla="*/ 0 h 27"/>
              <a:gd name="T52" fmla="*/ 28 w 196"/>
              <a:gd name="T53" fmla="*/ 0 h 27"/>
              <a:gd name="T54" fmla="*/ 27 w 196"/>
              <a:gd name="T55" fmla="*/ 0 h 27"/>
              <a:gd name="T56" fmla="*/ 27 w 196"/>
              <a:gd name="T57" fmla="*/ 0 h 27"/>
              <a:gd name="T58" fmla="*/ 27 w 196"/>
              <a:gd name="T59" fmla="*/ 0 h 27"/>
              <a:gd name="T60" fmla="*/ 27 w 196"/>
              <a:gd name="T61" fmla="*/ 0 h 27"/>
              <a:gd name="T62" fmla="*/ 27 w 196"/>
              <a:gd name="T63" fmla="*/ 0 h 27"/>
              <a:gd name="T64" fmla="*/ 27 w 196"/>
              <a:gd name="T65" fmla="*/ 0 h 27"/>
              <a:gd name="T66" fmla="*/ 27 w 196"/>
              <a:gd name="T67" fmla="*/ 0 h 27"/>
              <a:gd name="T68" fmla="*/ 27 w 196"/>
              <a:gd name="T69" fmla="*/ 0 h 27"/>
              <a:gd name="T70" fmla="*/ 27 w 196"/>
              <a:gd name="T71" fmla="*/ 0 h 27"/>
              <a:gd name="T72" fmla="*/ 27 w 196"/>
              <a:gd name="T73" fmla="*/ 0 h 27"/>
              <a:gd name="T74" fmla="*/ 27 w 196"/>
              <a:gd name="T75" fmla="*/ 0 h 27"/>
              <a:gd name="T76" fmla="*/ 27 w 196"/>
              <a:gd name="T77" fmla="*/ 0 h 27"/>
              <a:gd name="T78" fmla="*/ 27 w 196"/>
              <a:gd name="T79" fmla="*/ 0 h 27"/>
              <a:gd name="T80" fmla="*/ 27 w 196"/>
              <a:gd name="T81" fmla="*/ 0 h 27"/>
              <a:gd name="T82" fmla="*/ 27 w 196"/>
              <a:gd name="T83" fmla="*/ 0 h 27"/>
              <a:gd name="T84" fmla="*/ 27 w 196"/>
              <a:gd name="T85" fmla="*/ 0 h 27"/>
              <a:gd name="T86" fmla="*/ 27 w 196"/>
              <a:gd name="T87" fmla="*/ 0 h 27"/>
              <a:gd name="T88" fmla="*/ 27 w 196"/>
              <a:gd name="T89" fmla="*/ 0 h 27"/>
              <a:gd name="T90" fmla="*/ 26 w 196"/>
              <a:gd name="T91" fmla="*/ 0 h 27"/>
              <a:gd name="T92" fmla="*/ 26 w 196"/>
              <a:gd name="T93" fmla="*/ 0 h 27"/>
              <a:gd name="T94" fmla="*/ 26 w 196"/>
              <a:gd name="T95" fmla="*/ 0 h 27"/>
              <a:gd name="T96" fmla="*/ 26 w 196"/>
              <a:gd name="T97" fmla="*/ 0 h 27"/>
              <a:gd name="T98" fmla="*/ 26 w 196"/>
              <a:gd name="T99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96" h="27">
                <a:moveTo>
                  <a:pt x="0" y="26"/>
                </a:moveTo>
                <a:cubicBezTo>
                  <a:pt x="0" y="27"/>
                  <a:pt x="0" y="27"/>
                  <a:pt x="0" y="27"/>
                </a:cubicBezTo>
                <a:cubicBezTo>
                  <a:pt x="0" y="27"/>
                  <a:pt x="0" y="26"/>
                  <a:pt x="0" y="26"/>
                </a:cubicBezTo>
                <a:moveTo>
                  <a:pt x="176" y="3"/>
                </a:moveTo>
                <a:cubicBezTo>
                  <a:pt x="176" y="8"/>
                  <a:pt x="171" y="8"/>
                  <a:pt x="171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45" y="8"/>
                  <a:pt x="45" y="8"/>
                  <a:pt x="45" y="8"/>
                </a:cubicBezTo>
                <a:cubicBezTo>
                  <a:pt x="45" y="8"/>
                  <a:pt x="44" y="7"/>
                  <a:pt x="44" y="7"/>
                </a:cubicBezTo>
                <a:cubicBezTo>
                  <a:pt x="44" y="7"/>
                  <a:pt x="45" y="8"/>
                  <a:pt x="45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171" y="8"/>
                  <a:pt x="171" y="8"/>
                  <a:pt x="171" y="8"/>
                </a:cubicBezTo>
                <a:cubicBezTo>
                  <a:pt x="171" y="8"/>
                  <a:pt x="176" y="8"/>
                  <a:pt x="176" y="3"/>
                </a:cubicBezTo>
                <a:cubicBezTo>
                  <a:pt x="176" y="3"/>
                  <a:pt x="176" y="3"/>
                  <a:pt x="176" y="3"/>
                </a:cubicBezTo>
                <a:moveTo>
                  <a:pt x="176" y="2"/>
                </a:moveTo>
                <a:cubicBezTo>
                  <a:pt x="176" y="2"/>
                  <a:pt x="176" y="2"/>
                  <a:pt x="176" y="3"/>
                </a:cubicBezTo>
                <a:cubicBezTo>
                  <a:pt x="176" y="3"/>
                  <a:pt x="176" y="3"/>
                  <a:pt x="176" y="3"/>
                </a:cubicBezTo>
                <a:cubicBezTo>
                  <a:pt x="176" y="2"/>
                  <a:pt x="176" y="2"/>
                  <a:pt x="176" y="2"/>
                </a:cubicBezTo>
                <a:cubicBezTo>
                  <a:pt x="176" y="2"/>
                  <a:pt x="177" y="2"/>
                  <a:pt x="177" y="3"/>
                </a:cubicBezTo>
                <a:cubicBezTo>
                  <a:pt x="196" y="25"/>
                  <a:pt x="196" y="25"/>
                  <a:pt x="196" y="25"/>
                </a:cubicBezTo>
                <a:cubicBezTo>
                  <a:pt x="196" y="26"/>
                  <a:pt x="196" y="26"/>
                  <a:pt x="196" y="27"/>
                </a:cubicBezTo>
                <a:cubicBezTo>
                  <a:pt x="196" y="27"/>
                  <a:pt x="196" y="27"/>
                  <a:pt x="196" y="27"/>
                </a:cubicBezTo>
                <a:cubicBezTo>
                  <a:pt x="196" y="26"/>
                  <a:pt x="196" y="26"/>
                  <a:pt x="196" y="25"/>
                </a:cubicBezTo>
                <a:cubicBezTo>
                  <a:pt x="177" y="3"/>
                  <a:pt x="177" y="3"/>
                  <a:pt x="177" y="3"/>
                </a:cubicBezTo>
                <a:cubicBezTo>
                  <a:pt x="177" y="2"/>
                  <a:pt x="176" y="2"/>
                  <a:pt x="176" y="2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7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6" y="0"/>
                </a:moveTo>
                <a:cubicBezTo>
                  <a:pt x="26" y="0"/>
                  <a:pt x="27" y="0"/>
                  <a:pt x="27" y="0"/>
                </a:cubicBezTo>
                <a:cubicBezTo>
                  <a:pt x="27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</a:path>
            </a:pathLst>
          </a:custGeom>
          <a:solidFill>
            <a:srgbClr val="D2E0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4"/>
          <p:cNvSpPr>
            <a:spLocks/>
          </p:cNvSpPr>
          <p:nvPr/>
        </p:nvSpPr>
        <p:spPr bwMode="auto">
          <a:xfrm>
            <a:off x="6970525" y="2219684"/>
            <a:ext cx="2589806" cy="427122"/>
          </a:xfrm>
          <a:custGeom>
            <a:avLst/>
            <a:gdLst>
              <a:gd name="T0" fmla="*/ 131 w 151"/>
              <a:gd name="T1" fmla="*/ 0 h 25"/>
              <a:gd name="T2" fmla="*/ 131 w 151"/>
              <a:gd name="T3" fmla="*/ 1 h 25"/>
              <a:gd name="T4" fmla="*/ 131 w 151"/>
              <a:gd name="T5" fmla="*/ 1 h 25"/>
              <a:gd name="T6" fmla="*/ 131 w 151"/>
              <a:gd name="T7" fmla="*/ 1 h 25"/>
              <a:gd name="T8" fmla="*/ 126 w 151"/>
              <a:gd name="T9" fmla="*/ 6 h 25"/>
              <a:gd name="T10" fmla="*/ 37 w 151"/>
              <a:gd name="T11" fmla="*/ 6 h 25"/>
              <a:gd name="T12" fmla="*/ 0 w 151"/>
              <a:gd name="T13" fmla="*/ 6 h 25"/>
              <a:gd name="T14" fmla="*/ 7 w 151"/>
              <a:gd name="T15" fmla="*/ 24 h 25"/>
              <a:gd name="T16" fmla="*/ 7 w 151"/>
              <a:gd name="T17" fmla="*/ 25 h 25"/>
              <a:gd name="T18" fmla="*/ 151 w 151"/>
              <a:gd name="T19" fmla="*/ 25 h 25"/>
              <a:gd name="T20" fmla="*/ 151 w 151"/>
              <a:gd name="T21" fmla="*/ 23 h 25"/>
              <a:gd name="T22" fmla="*/ 132 w 151"/>
              <a:gd name="T23" fmla="*/ 1 h 25"/>
              <a:gd name="T24" fmla="*/ 131 w 151"/>
              <a:gd name="T25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1" h="25">
                <a:moveTo>
                  <a:pt x="131" y="0"/>
                </a:moveTo>
                <a:cubicBezTo>
                  <a:pt x="131" y="0"/>
                  <a:pt x="131" y="0"/>
                  <a:pt x="131" y="1"/>
                </a:cubicBezTo>
                <a:cubicBezTo>
                  <a:pt x="131" y="1"/>
                  <a:pt x="131" y="1"/>
                  <a:pt x="131" y="1"/>
                </a:cubicBezTo>
                <a:cubicBezTo>
                  <a:pt x="131" y="1"/>
                  <a:pt x="131" y="1"/>
                  <a:pt x="131" y="1"/>
                </a:cubicBezTo>
                <a:cubicBezTo>
                  <a:pt x="131" y="6"/>
                  <a:pt x="126" y="6"/>
                  <a:pt x="126" y="6"/>
                </a:cubicBezTo>
                <a:cubicBezTo>
                  <a:pt x="37" y="6"/>
                  <a:pt x="37" y="6"/>
                  <a:pt x="37" y="6"/>
                </a:cubicBezTo>
                <a:cubicBezTo>
                  <a:pt x="0" y="6"/>
                  <a:pt x="0" y="6"/>
                  <a:pt x="0" y="6"/>
                </a:cubicBezTo>
                <a:cubicBezTo>
                  <a:pt x="4" y="11"/>
                  <a:pt x="7" y="17"/>
                  <a:pt x="7" y="24"/>
                </a:cubicBezTo>
                <a:cubicBezTo>
                  <a:pt x="7" y="24"/>
                  <a:pt x="7" y="25"/>
                  <a:pt x="7" y="25"/>
                </a:cubicBezTo>
                <a:cubicBezTo>
                  <a:pt x="151" y="25"/>
                  <a:pt x="151" y="25"/>
                  <a:pt x="151" y="25"/>
                </a:cubicBezTo>
                <a:cubicBezTo>
                  <a:pt x="151" y="24"/>
                  <a:pt x="151" y="24"/>
                  <a:pt x="151" y="23"/>
                </a:cubicBezTo>
                <a:cubicBezTo>
                  <a:pt x="132" y="1"/>
                  <a:pt x="132" y="1"/>
                  <a:pt x="132" y="1"/>
                </a:cubicBezTo>
                <a:cubicBezTo>
                  <a:pt x="132" y="0"/>
                  <a:pt x="131" y="0"/>
                  <a:pt x="131" y="0"/>
                </a:cubicBezTo>
              </a:path>
            </a:pathLst>
          </a:custGeom>
          <a:solidFill>
            <a:srgbClr val="CEB68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6645672" y="3743760"/>
            <a:ext cx="2914659" cy="857254"/>
          </a:xfrm>
          <a:custGeom>
            <a:avLst/>
            <a:gdLst>
              <a:gd name="T0" fmla="*/ 170 w 170"/>
              <a:gd name="T1" fmla="*/ 23 h 50"/>
              <a:gd name="T2" fmla="*/ 151 w 170"/>
              <a:gd name="T3" fmla="*/ 1 h 50"/>
              <a:gd name="T4" fmla="*/ 150 w 170"/>
              <a:gd name="T5" fmla="*/ 1 h 50"/>
              <a:gd name="T6" fmla="*/ 150 w 170"/>
              <a:gd name="T7" fmla="*/ 1 h 50"/>
              <a:gd name="T8" fmla="*/ 145 w 170"/>
              <a:gd name="T9" fmla="*/ 6 h 50"/>
              <a:gd name="T10" fmla="*/ 56 w 170"/>
              <a:gd name="T11" fmla="*/ 6 h 50"/>
              <a:gd name="T12" fmla="*/ 0 w 170"/>
              <a:gd name="T13" fmla="*/ 6 h 50"/>
              <a:gd name="T14" fmla="*/ 0 w 170"/>
              <a:gd name="T15" fmla="*/ 43 h 50"/>
              <a:gd name="T16" fmla="*/ 56 w 170"/>
              <a:gd name="T17" fmla="*/ 43 h 50"/>
              <a:gd name="T18" fmla="*/ 145 w 170"/>
              <a:gd name="T19" fmla="*/ 43 h 50"/>
              <a:gd name="T20" fmla="*/ 150 w 170"/>
              <a:gd name="T21" fmla="*/ 48 h 50"/>
              <a:gd name="T22" fmla="*/ 150 w 170"/>
              <a:gd name="T23" fmla="*/ 48 h 50"/>
              <a:gd name="T24" fmla="*/ 151 w 170"/>
              <a:gd name="T25" fmla="*/ 49 h 50"/>
              <a:gd name="T26" fmla="*/ 170 w 170"/>
              <a:gd name="T27" fmla="*/ 26 h 50"/>
              <a:gd name="T28" fmla="*/ 170 w 170"/>
              <a:gd name="T29" fmla="*/ 2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70" h="50">
                <a:moveTo>
                  <a:pt x="170" y="23"/>
                </a:moveTo>
                <a:cubicBezTo>
                  <a:pt x="151" y="1"/>
                  <a:pt x="151" y="1"/>
                  <a:pt x="151" y="1"/>
                </a:cubicBezTo>
                <a:cubicBezTo>
                  <a:pt x="150" y="0"/>
                  <a:pt x="150" y="0"/>
                  <a:pt x="150" y="1"/>
                </a:cubicBezTo>
                <a:cubicBezTo>
                  <a:pt x="150" y="1"/>
                  <a:pt x="150" y="1"/>
                  <a:pt x="150" y="1"/>
                </a:cubicBezTo>
                <a:cubicBezTo>
                  <a:pt x="150" y="6"/>
                  <a:pt x="145" y="6"/>
                  <a:pt x="145" y="6"/>
                </a:cubicBezTo>
                <a:cubicBezTo>
                  <a:pt x="56" y="6"/>
                  <a:pt x="56" y="6"/>
                  <a:pt x="56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43"/>
                  <a:pt x="0" y="43"/>
                  <a:pt x="0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145" y="43"/>
                  <a:pt x="145" y="43"/>
                  <a:pt x="145" y="43"/>
                </a:cubicBezTo>
                <a:cubicBezTo>
                  <a:pt x="145" y="43"/>
                  <a:pt x="150" y="44"/>
                  <a:pt x="150" y="48"/>
                </a:cubicBezTo>
                <a:cubicBezTo>
                  <a:pt x="150" y="48"/>
                  <a:pt x="150" y="48"/>
                  <a:pt x="150" y="48"/>
                </a:cubicBezTo>
                <a:cubicBezTo>
                  <a:pt x="150" y="49"/>
                  <a:pt x="150" y="50"/>
                  <a:pt x="151" y="49"/>
                </a:cubicBezTo>
                <a:cubicBezTo>
                  <a:pt x="170" y="26"/>
                  <a:pt x="170" y="26"/>
                  <a:pt x="170" y="26"/>
                </a:cubicBezTo>
                <a:cubicBezTo>
                  <a:pt x="170" y="25"/>
                  <a:pt x="170" y="24"/>
                  <a:pt x="170" y="23"/>
                </a:cubicBezTo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3"/>
          <p:cNvSpPr>
            <a:spLocks noEditPoints="1"/>
          </p:cNvSpPr>
          <p:nvPr/>
        </p:nvSpPr>
        <p:spPr bwMode="auto">
          <a:xfrm>
            <a:off x="6200502" y="3707667"/>
            <a:ext cx="3359829" cy="463217"/>
          </a:xfrm>
          <a:custGeom>
            <a:avLst/>
            <a:gdLst>
              <a:gd name="T0" fmla="*/ 176 w 196"/>
              <a:gd name="T1" fmla="*/ 3 h 27"/>
              <a:gd name="T2" fmla="*/ 44 w 196"/>
              <a:gd name="T3" fmla="*/ 7 h 27"/>
              <a:gd name="T4" fmla="*/ 176 w 196"/>
              <a:gd name="T5" fmla="*/ 3 h 27"/>
              <a:gd name="T6" fmla="*/ 176 w 196"/>
              <a:gd name="T7" fmla="*/ 3 h 27"/>
              <a:gd name="T8" fmla="*/ 196 w 196"/>
              <a:gd name="T9" fmla="*/ 27 h 27"/>
              <a:gd name="T10" fmla="*/ 176 w 196"/>
              <a:gd name="T11" fmla="*/ 2 h 27"/>
              <a:gd name="T12" fmla="*/ 29 w 196"/>
              <a:gd name="T13" fmla="*/ 0 h 27"/>
              <a:gd name="T14" fmla="*/ 29 w 196"/>
              <a:gd name="T15" fmla="*/ 0 h 27"/>
              <a:gd name="T16" fmla="*/ 29 w 196"/>
              <a:gd name="T17" fmla="*/ 0 h 27"/>
              <a:gd name="T18" fmla="*/ 29 w 196"/>
              <a:gd name="T19" fmla="*/ 0 h 27"/>
              <a:gd name="T20" fmla="*/ 28 w 196"/>
              <a:gd name="T21" fmla="*/ 0 h 27"/>
              <a:gd name="T22" fmla="*/ 28 w 196"/>
              <a:gd name="T23" fmla="*/ 0 h 27"/>
              <a:gd name="T24" fmla="*/ 28 w 196"/>
              <a:gd name="T25" fmla="*/ 0 h 27"/>
              <a:gd name="T26" fmla="*/ 28 w 196"/>
              <a:gd name="T27" fmla="*/ 0 h 27"/>
              <a:gd name="T28" fmla="*/ 28 w 196"/>
              <a:gd name="T29" fmla="*/ 0 h 27"/>
              <a:gd name="T30" fmla="*/ 28 w 196"/>
              <a:gd name="T31" fmla="*/ 0 h 27"/>
              <a:gd name="T32" fmla="*/ 28 w 196"/>
              <a:gd name="T33" fmla="*/ 0 h 27"/>
              <a:gd name="T34" fmla="*/ 28 w 196"/>
              <a:gd name="T35" fmla="*/ 0 h 27"/>
              <a:gd name="T36" fmla="*/ 28 w 196"/>
              <a:gd name="T37" fmla="*/ 0 h 27"/>
              <a:gd name="T38" fmla="*/ 28 w 196"/>
              <a:gd name="T39" fmla="*/ 0 h 27"/>
              <a:gd name="T40" fmla="*/ 28 w 196"/>
              <a:gd name="T41" fmla="*/ 0 h 27"/>
              <a:gd name="T42" fmla="*/ 28 w 196"/>
              <a:gd name="T43" fmla="*/ 0 h 27"/>
              <a:gd name="T44" fmla="*/ 28 w 196"/>
              <a:gd name="T45" fmla="*/ 0 h 27"/>
              <a:gd name="T46" fmla="*/ 28 w 196"/>
              <a:gd name="T47" fmla="*/ 0 h 27"/>
              <a:gd name="T48" fmla="*/ 28 w 196"/>
              <a:gd name="T49" fmla="*/ 0 h 27"/>
              <a:gd name="T50" fmla="*/ 28 w 196"/>
              <a:gd name="T51" fmla="*/ 0 h 27"/>
              <a:gd name="T52" fmla="*/ 28 w 196"/>
              <a:gd name="T53" fmla="*/ 0 h 27"/>
              <a:gd name="T54" fmla="*/ 27 w 196"/>
              <a:gd name="T55" fmla="*/ 0 h 27"/>
              <a:gd name="T56" fmla="*/ 27 w 196"/>
              <a:gd name="T57" fmla="*/ 0 h 27"/>
              <a:gd name="T58" fmla="*/ 27 w 196"/>
              <a:gd name="T59" fmla="*/ 0 h 27"/>
              <a:gd name="T60" fmla="*/ 27 w 196"/>
              <a:gd name="T61" fmla="*/ 0 h 27"/>
              <a:gd name="T62" fmla="*/ 27 w 196"/>
              <a:gd name="T63" fmla="*/ 0 h 27"/>
              <a:gd name="T64" fmla="*/ 27 w 196"/>
              <a:gd name="T65" fmla="*/ 0 h 27"/>
              <a:gd name="T66" fmla="*/ 27 w 196"/>
              <a:gd name="T67" fmla="*/ 0 h 27"/>
              <a:gd name="T68" fmla="*/ 27 w 196"/>
              <a:gd name="T69" fmla="*/ 0 h 27"/>
              <a:gd name="T70" fmla="*/ 27 w 196"/>
              <a:gd name="T71" fmla="*/ 0 h 27"/>
              <a:gd name="T72" fmla="*/ 27 w 196"/>
              <a:gd name="T73" fmla="*/ 0 h 27"/>
              <a:gd name="T74" fmla="*/ 27 w 196"/>
              <a:gd name="T75" fmla="*/ 0 h 27"/>
              <a:gd name="T76" fmla="*/ 27 w 196"/>
              <a:gd name="T77" fmla="*/ 0 h 27"/>
              <a:gd name="T78" fmla="*/ 27 w 196"/>
              <a:gd name="T79" fmla="*/ 0 h 27"/>
              <a:gd name="T80" fmla="*/ 27 w 196"/>
              <a:gd name="T81" fmla="*/ 0 h 27"/>
              <a:gd name="T82" fmla="*/ 27 w 196"/>
              <a:gd name="T83" fmla="*/ 0 h 27"/>
              <a:gd name="T84" fmla="*/ 27 w 196"/>
              <a:gd name="T85" fmla="*/ 0 h 27"/>
              <a:gd name="T86" fmla="*/ 27 w 196"/>
              <a:gd name="T87" fmla="*/ 0 h 27"/>
              <a:gd name="T88" fmla="*/ 27 w 196"/>
              <a:gd name="T89" fmla="*/ 0 h 27"/>
              <a:gd name="T90" fmla="*/ 26 w 196"/>
              <a:gd name="T91" fmla="*/ 0 h 27"/>
              <a:gd name="T92" fmla="*/ 26 w 196"/>
              <a:gd name="T93" fmla="*/ 0 h 27"/>
              <a:gd name="T94" fmla="*/ 26 w 196"/>
              <a:gd name="T95" fmla="*/ 0 h 27"/>
              <a:gd name="T96" fmla="*/ 26 w 196"/>
              <a:gd name="T97" fmla="*/ 0 h 27"/>
              <a:gd name="T98" fmla="*/ 26 w 196"/>
              <a:gd name="T99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96" h="27">
                <a:moveTo>
                  <a:pt x="0" y="26"/>
                </a:moveTo>
                <a:cubicBezTo>
                  <a:pt x="0" y="27"/>
                  <a:pt x="0" y="27"/>
                  <a:pt x="0" y="27"/>
                </a:cubicBezTo>
                <a:cubicBezTo>
                  <a:pt x="0" y="27"/>
                  <a:pt x="0" y="26"/>
                  <a:pt x="0" y="26"/>
                </a:cubicBezTo>
                <a:moveTo>
                  <a:pt x="176" y="3"/>
                </a:moveTo>
                <a:cubicBezTo>
                  <a:pt x="176" y="8"/>
                  <a:pt x="171" y="8"/>
                  <a:pt x="171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45" y="8"/>
                  <a:pt x="45" y="8"/>
                  <a:pt x="45" y="8"/>
                </a:cubicBezTo>
                <a:cubicBezTo>
                  <a:pt x="45" y="8"/>
                  <a:pt x="44" y="7"/>
                  <a:pt x="44" y="7"/>
                </a:cubicBezTo>
                <a:cubicBezTo>
                  <a:pt x="44" y="7"/>
                  <a:pt x="45" y="8"/>
                  <a:pt x="45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171" y="8"/>
                  <a:pt x="171" y="8"/>
                  <a:pt x="171" y="8"/>
                </a:cubicBezTo>
                <a:cubicBezTo>
                  <a:pt x="171" y="8"/>
                  <a:pt x="176" y="8"/>
                  <a:pt x="176" y="3"/>
                </a:cubicBezTo>
                <a:cubicBezTo>
                  <a:pt x="176" y="3"/>
                  <a:pt x="176" y="3"/>
                  <a:pt x="176" y="3"/>
                </a:cubicBezTo>
                <a:moveTo>
                  <a:pt x="176" y="2"/>
                </a:moveTo>
                <a:cubicBezTo>
                  <a:pt x="176" y="2"/>
                  <a:pt x="176" y="2"/>
                  <a:pt x="176" y="3"/>
                </a:cubicBezTo>
                <a:cubicBezTo>
                  <a:pt x="176" y="3"/>
                  <a:pt x="176" y="3"/>
                  <a:pt x="176" y="3"/>
                </a:cubicBezTo>
                <a:cubicBezTo>
                  <a:pt x="176" y="2"/>
                  <a:pt x="176" y="2"/>
                  <a:pt x="176" y="2"/>
                </a:cubicBezTo>
                <a:cubicBezTo>
                  <a:pt x="176" y="2"/>
                  <a:pt x="177" y="2"/>
                  <a:pt x="177" y="3"/>
                </a:cubicBezTo>
                <a:cubicBezTo>
                  <a:pt x="196" y="25"/>
                  <a:pt x="196" y="25"/>
                  <a:pt x="196" y="25"/>
                </a:cubicBezTo>
                <a:cubicBezTo>
                  <a:pt x="196" y="26"/>
                  <a:pt x="196" y="26"/>
                  <a:pt x="196" y="27"/>
                </a:cubicBezTo>
                <a:cubicBezTo>
                  <a:pt x="196" y="27"/>
                  <a:pt x="196" y="27"/>
                  <a:pt x="196" y="27"/>
                </a:cubicBezTo>
                <a:cubicBezTo>
                  <a:pt x="196" y="26"/>
                  <a:pt x="196" y="26"/>
                  <a:pt x="196" y="25"/>
                </a:cubicBezTo>
                <a:cubicBezTo>
                  <a:pt x="177" y="3"/>
                  <a:pt x="177" y="3"/>
                  <a:pt x="177" y="3"/>
                </a:cubicBezTo>
                <a:cubicBezTo>
                  <a:pt x="177" y="2"/>
                  <a:pt x="176" y="2"/>
                  <a:pt x="176" y="2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9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8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moveTo>
                  <a:pt x="27" y="0"/>
                </a:move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moveTo>
                  <a:pt x="26" y="0"/>
                </a:moveTo>
                <a:cubicBezTo>
                  <a:pt x="26" y="0"/>
                  <a:pt x="27" y="0"/>
                  <a:pt x="27" y="0"/>
                </a:cubicBezTo>
                <a:cubicBezTo>
                  <a:pt x="27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  <a:moveTo>
                  <a:pt x="26" y="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0"/>
                </a:cubicBezTo>
              </a:path>
            </a:pathLst>
          </a:custGeom>
          <a:solidFill>
            <a:srgbClr val="D2E0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4"/>
          <p:cNvSpPr>
            <a:spLocks/>
          </p:cNvSpPr>
          <p:nvPr/>
        </p:nvSpPr>
        <p:spPr bwMode="auto">
          <a:xfrm>
            <a:off x="6970525" y="3743762"/>
            <a:ext cx="2589806" cy="427122"/>
          </a:xfrm>
          <a:custGeom>
            <a:avLst/>
            <a:gdLst>
              <a:gd name="T0" fmla="*/ 131 w 151"/>
              <a:gd name="T1" fmla="*/ 0 h 25"/>
              <a:gd name="T2" fmla="*/ 131 w 151"/>
              <a:gd name="T3" fmla="*/ 1 h 25"/>
              <a:gd name="T4" fmla="*/ 131 w 151"/>
              <a:gd name="T5" fmla="*/ 1 h 25"/>
              <a:gd name="T6" fmla="*/ 131 w 151"/>
              <a:gd name="T7" fmla="*/ 1 h 25"/>
              <a:gd name="T8" fmla="*/ 126 w 151"/>
              <a:gd name="T9" fmla="*/ 6 h 25"/>
              <a:gd name="T10" fmla="*/ 37 w 151"/>
              <a:gd name="T11" fmla="*/ 6 h 25"/>
              <a:gd name="T12" fmla="*/ 0 w 151"/>
              <a:gd name="T13" fmla="*/ 6 h 25"/>
              <a:gd name="T14" fmla="*/ 7 w 151"/>
              <a:gd name="T15" fmla="*/ 24 h 25"/>
              <a:gd name="T16" fmla="*/ 7 w 151"/>
              <a:gd name="T17" fmla="*/ 25 h 25"/>
              <a:gd name="T18" fmla="*/ 151 w 151"/>
              <a:gd name="T19" fmla="*/ 25 h 25"/>
              <a:gd name="T20" fmla="*/ 151 w 151"/>
              <a:gd name="T21" fmla="*/ 23 h 25"/>
              <a:gd name="T22" fmla="*/ 132 w 151"/>
              <a:gd name="T23" fmla="*/ 1 h 25"/>
              <a:gd name="T24" fmla="*/ 131 w 151"/>
              <a:gd name="T25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1" h="25">
                <a:moveTo>
                  <a:pt x="131" y="0"/>
                </a:moveTo>
                <a:cubicBezTo>
                  <a:pt x="131" y="0"/>
                  <a:pt x="131" y="0"/>
                  <a:pt x="131" y="1"/>
                </a:cubicBezTo>
                <a:cubicBezTo>
                  <a:pt x="131" y="1"/>
                  <a:pt x="131" y="1"/>
                  <a:pt x="131" y="1"/>
                </a:cubicBezTo>
                <a:cubicBezTo>
                  <a:pt x="131" y="1"/>
                  <a:pt x="131" y="1"/>
                  <a:pt x="131" y="1"/>
                </a:cubicBezTo>
                <a:cubicBezTo>
                  <a:pt x="131" y="6"/>
                  <a:pt x="126" y="6"/>
                  <a:pt x="126" y="6"/>
                </a:cubicBezTo>
                <a:cubicBezTo>
                  <a:pt x="37" y="6"/>
                  <a:pt x="37" y="6"/>
                  <a:pt x="37" y="6"/>
                </a:cubicBezTo>
                <a:cubicBezTo>
                  <a:pt x="0" y="6"/>
                  <a:pt x="0" y="6"/>
                  <a:pt x="0" y="6"/>
                </a:cubicBezTo>
                <a:cubicBezTo>
                  <a:pt x="4" y="11"/>
                  <a:pt x="7" y="17"/>
                  <a:pt x="7" y="24"/>
                </a:cubicBezTo>
                <a:cubicBezTo>
                  <a:pt x="7" y="24"/>
                  <a:pt x="7" y="25"/>
                  <a:pt x="7" y="25"/>
                </a:cubicBezTo>
                <a:cubicBezTo>
                  <a:pt x="151" y="25"/>
                  <a:pt x="151" y="25"/>
                  <a:pt x="151" y="25"/>
                </a:cubicBezTo>
                <a:cubicBezTo>
                  <a:pt x="151" y="24"/>
                  <a:pt x="151" y="24"/>
                  <a:pt x="151" y="23"/>
                </a:cubicBezTo>
                <a:cubicBezTo>
                  <a:pt x="132" y="1"/>
                  <a:pt x="132" y="1"/>
                  <a:pt x="132" y="1"/>
                </a:cubicBezTo>
                <a:cubicBezTo>
                  <a:pt x="132" y="0"/>
                  <a:pt x="131" y="0"/>
                  <a:pt x="131" y="0"/>
                </a:cubicBezTo>
              </a:path>
            </a:pathLst>
          </a:custGeom>
          <a:solidFill>
            <a:srgbClr val="D5D5A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45"/>
          <p:cNvSpPr txBox="1"/>
          <p:nvPr/>
        </p:nvSpPr>
        <p:spPr>
          <a:xfrm>
            <a:off x="3070771" y="2466966"/>
            <a:ext cx="1821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j-lt"/>
              </a:rPr>
              <a:t>请输入你的题目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46"/>
          <p:cNvSpPr txBox="1"/>
          <p:nvPr/>
        </p:nvSpPr>
        <p:spPr>
          <a:xfrm>
            <a:off x="2991161" y="3998085"/>
            <a:ext cx="1821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j-lt"/>
              </a:rPr>
              <a:t>请输入你的题目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47"/>
          <p:cNvSpPr txBox="1"/>
          <p:nvPr/>
        </p:nvSpPr>
        <p:spPr>
          <a:xfrm>
            <a:off x="7159888" y="2485049"/>
            <a:ext cx="1821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j-lt"/>
              </a:rPr>
              <a:t>请输入你的题目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48"/>
          <p:cNvSpPr txBox="1"/>
          <p:nvPr/>
        </p:nvSpPr>
        <p:spPr>
          <a:xfrm>
            <a:off x="7162684" y="3996069"/>
            <a:ext cx="1821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j-lt"/>
              </a:rPr>
              <a:t>请输入你的题目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8" name="Group 1"/>
          <p:cNvGrpSpPr/>
          <p:nvPr/>
        </p:nvGrpSpPr>
        <p:grpSpPr>
          <a:xfrm>
            <a:off x="4737634" y="2178050"/>
            <a:ext cx="888481" cy="908387"/>
            <a:chOff x="3378734" y="1809750"/>
            <a:chExt cx="888481" cy="908387"/>
          </a:xfrm>
        </p:grpSpPr>
        <p:sp>
          <p:nvSpPr>
            <p:cNvPr id="19" name="Oval 11"/>
            <p:cNvSpPr>
              <a:spLocks noChangeArrowheads="1"/>
            </p:cNvSpPr>
            <p:nvPr/>
          </p:nvSpPr>
          <p:spPr bwMode="auto">
            <a:xfrm flipH="1">
              <a:off x="3378734" y="1809750"/>
              <a:ext cx="888481" cy="908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Oval 12"/>
            <p:cNvSpPr>
              <a:spLocks noChangeArrowheads="1"/>
            </p:cNvSpPr>
            <p:nvPr/>
          </p:nvSpPr>
          <p:spPr bwMode="auto">
            <a:xfrm flipH="1">
              <a:off x="3498799" y="1930066"/>
              <a:ext cx="648350" cy="65271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"/>
            <p:cNvSpPr>
              <a:spLocks/>
            </p:cNvSpPr>
            <p:nvPr/>
          </p:nvSpPr>
          <p:spPr bwMode="auto">
            <a:xfrm flipH="1">
              <a:off x="3378734" y="1809751"/>
              <a:ext cx="888481" cy="463217"/>
            </a:xfrm>
            <a:custGeom>
              <a:avLst/>
              <a:gdLst>
                <a:gd name="T0" fmla="*/ 0 w 52"/>
                <a:gd name="T1" fmla="*/ 26 h 27"/>
                <a:gd name="T2" fmla="*/ 7 w 52"/>
                <a:gd name="T3" fmla="*/ 26 h 27"/>
                <a:gd name="T4" fmla="*/ 45 w 52"/>
                <a:gd name="T5" fmla="*/ 27 h 27"/>
                <a:gd name="T6" fmla="*/ 45 w 52"/>
                <a:gd name="T7" fmla="*/ 8 h 27"/>
                <a:gd name="T8" fmla="*/ 29 w 52"/>
                <a:gd name="T9" fmla="*/ 0 h 27"/>
                <a:gd name="T10" fmla="*/ 29 w 52"/>
                <a:gd name="T11" fmla="*/ 0 h 27"/>
                <a:gd name="T12" fmla="*/ 29 w 52"/>
                <a:gd name="T13" fmla="*/ 0 h 27"/>
                <a:gd name="T14" fmla="*/ 29 w 52"/>
                <a:gd name="T15" fmla="*/ 0 h 27"/>
                <a:gd name="T16" fmla="*/ 28 w 52"/>
                <a:gd name="T17" fmla="*/ 0 h 27"/>
                <a:gd name="T18" fmla="*/ 28 w 52"/>
                <a:gd name="T19" fmla="*/ 0 h 27"/>
                <a:gd name="T20" fmla="*/ 28 w 52"/>
                <a:gd name="T21" fmla="*/ 0 h 27"/>
                <a:gd name="T22" fmla="*/ 28 w 52"/>
                <a:gd name="T23" fmla="*/ 0 h 27"/>
                <a:gd name="T24" fmla="*/ 28 w 52"/>
                <a:gd name="T25" fmla="*/ 0 h 27"/>
                <a:gd name="T26" fmla="*/ 28 w 52"/>
                <a:gd name="T27" fmla="*/ 0 h 27"/>
                <a:gd name="T28" fmla="*/ 28 w 52"/>
                <a:gd name="T29" fmla="*/ 0 h 27"/>
                <a:gd name="T30" fmla="*/ 28 w 52"/>
                <a:gd name="T31" fmla="*/ 0 h 27"/>
                <a:gd name="T32" fmla="*/ 28 w 52"/>
                <a:gd name="T33" fmla="*/ 0 h 27"/>
                <a:gd name="T34" fmla="*/ 28 w 52"/>
                <a:gd name="T35" fmla="*/ 0 h 27"/>
                <a:gd name="T36" fmla="*/ 28 w 52"/>
                <a:gd name="T37" fmla="*/ 0 h 27"/>
                <a:gd name="T38" fmla="*/ 28 w 52"/>
                <a:gd name="T39" fmla="*/ 0 h 27"/>
                <a:gd name="T40" fmla="*/ 28 w 52"/>
                <a:gd name="T41" fmla="*/ 0 h 27"/>
                <a:gd name="T42" fmla="*/ 28 w 52"/>
                <a:gd name="T43" fmla="*/ 0 h 27"/>
                <a:gd name="T44" fmla="*/ 28 w 52"/>
                <a:gd name="T45" fmla="*/ 0 h 27"/>
                <a:gd name="T46" fmla="*/ 28 w 52"/>
                <a:gd name="T47" fmla="*/ 0 h 27"/>
                <a:gd name="T48" fmla="*/ 27 w 52"/>
                <a:gd name="T49" fmla="*/ 0 h 27"/>
                <a:gd name="T50" fmla="*/ 27 w 52"/>
                <a:gd name="T51" fmla="*/ 0 h 27"/>
                <a:gd name="T52" fmla="*/ 27 w 52"/>
                <a:gd name="T53" fmla="*/ 0 h 27"/>
                <a:gd name="T54" fmla="*/ 27 w 52"/>
                <a:gd name="T55" fmla="*/ 0 h 27"/>
                <a:gd name="T56" fmla="*/ 27 w 52"/>
                <a:gd name="T57" fmla="*/ 0 h 27"/>
                <a:gd name="T58" fmla="*/ 27 w 52"/>
                <a:gd name="T59" fmla="*/ 0 h 27"/>
                <a:gd name="T60" fmla="*/ 27 w 52"/>
                <a:gd name="T61" fmla="*/ 0 h 27"/>
                <a:gd name="T62" fmla="*/ 27 w 52"/>
                <a:gd name="T63" fmla="*/ 0 h 27"/>
                <a:gd name="T64" fmla="*/ 27 w 52"/>
                <a:gd name="T65" fmla="*/ 0 h 27"/>
                <a:gd name="T66" fmla="*/ 27 w 52"/>
                <a:gd name="T67" fmla="*/ 0 h 27"/>
                <a:gd name="T68" fmla="*/ 27 w 52"/>
                <a:gd name="T69" fmla="*/ 0 h 27"/>
                <a:gd name="T70" fmla="*/ 27 w 52"/>
                <a:gd name="T71" fmla="*/ 0 h 27"/>
                <a:gd name="T72" fmla="*/ 27 w 52"/>
                <a:gd name="T73" fmla="*/ 0 h 27"/>
                <a:gd name="T74" fmla="*/ 27 w 52"/>
                <a:gd name="T75" fmla="*/ 0 h 27"/>
                <a:gd name="T76" fmla="*/ 27 w 52"/>
                <a:gd name="T77" fmla="*/ 0 h 27"/>
                <a:gd name="T78" fmla="*/ 27 w 52"/>
                <a:gd name="T79" fmla="*/ 0 h 27"/>
                <a:gd name="T80" fmla="*/ 26 w 52"/>
                <a:gd name="T81" fmla="*/ 0 h 27"/>
                <a:gd name="T82" fmla="*/ 26 w 52"/>
                <a:gd name="T83" fmla="*/ 0 h 27"/>
                <a:gd name="T84" fmla="*/ 26 w 52"/>
                <a:gd name="T85" fmla="*/ 0 h 27"/>
                <a:gd name="T86" fmla="*/ 26 w 52"/>
                <a:gd name="T8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2" h="27">
                  <a:moveTo>
                    <a:pt x="26" y="0"/>
                  </a:moveTo>
                  <a:cubicBezTo>
                    <a:pt x="12" y="0"/>
                    <a:pt x="0" y="12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7"/>
                    <a:pt x="0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6"/>
                    <a:pt x="7" y="26"/>
                  </a:cubicBezTo>
                  <a:cubicBezTo>
                    <a:pt x="7" y="16"/>
                    <a:pt x="16" y="7"/>
                    <a:pt x="26" y="7"/>
                  </a:cubicBezTo>
                  <a:cubicBezTo>
                    <a:pt x="37" y="7"/>
                    <a:pt x="45" y="16"/>
                    <a:pt x="45" y="26"/>
                  </a:cubicBezTo>
                  <a:cubicBezTo>
                    <a:pt x="45" y="26"/>
                    <a:pt x="45" y="27"/>
                    <a:pt x="45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2" y="26"/>
                    <a:pt x="52" y="26"/>
                  </a:cubicBezTo>
                  <a:cubicBezTo>
                    <a:pt x="52" y="19"/>
                    <a:pt x="49" y="13"/>
                    <a:pt x="45" y="8"/>
                  </a:cubicBezTo>
                  <a:cubicBezTo>
                    <a:pt x="45" y="8"/>
                    <a:pt x="44" y="7"/>
                    <a:pt x="44" y="7"/>
                  </a:cubicBezTo>
                  <a:cubicBezTo>
                    <a:pt x="40" y="3"/>
                    <a:pt x="35" y="1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2" name="Group 49"/>
            <p:cNvGrpSpPr/>
            <p:nvPr/>
          </p:nvGrpSpPr>
          <p:grpSpPr>
            <a:xfrm>
              <a:off x="3674628" y="2080837"/>
              <a:ext cx="296692" cy="311450"/>
              <a:chOff x="7751763" y="2320925"/>
              <a:chExt cx="452437" cy="454025"/>
            </a:xfrm>
            <a:solidFill>
              <a:srgbClr val="DE6E00"/>
            </a:solidFill>
          </p:grpSpPr>
          <p:sp>
            <p:nvSpPr>
              <p:cNvPr id="23" name="Freeform 50"/>
              <p:cNvSpPr>
                <a:spLocks/>
              </p:cNvSpPr>
              <p:nvPr/>
            </p:nvSpPr>
            <p:spPr bwMode="auto">
              <a:xfrm>
                <a:off x="8061325" y="2332038"/>
                <a:ext cx="87312" cy="123825"/>
              </a:xfrm>
              <a:custGeom>
                <a:avLst/>
                <a:gdLst>
                  <a:gd name="T0" fmla="*/ 23 w 23"/>
                  <a:gd name="T1" fmla="*/ 30 h 33"/>
                  <a:gd name="T2" fmla="*/ 19 w 23"/>
                  <a:gd name="T3" fmla="*/ 33 h 33"/>
                  <a:gd name="T4" fmla="*/ 3 w 23"/>
                  <a:gd name="T5" fmla="*/ 33 h 33"/>
                  <a:gd name="T6" fmla="*/ 0 w 23"/>
                  <a:gd name="T7" fmla="*/ 30 h 33"/>
                  <a:gd name="T8" fmla="*/ 0 w 23"/>
                  <a:gd name="T9" fmla="*/ 4 h 33"/>
                  <a:gd name="T10" fmla="*/ 3 w 23"/>
                  <a:gd name="T11" fmla="*/ 0 h 33"/>
                  <a:gd name="T12" fmla="*/ 19 w 23"/>
                  <a:gd name="T13" fmla="*/ 0 h 33"/>
                  <a:gd name="T14" fmla="*/ 23 w 23"/>
                  <a:gd name="T15" fmla="*/ 4 h 33"/>
                  <a:gd name="T16" fmla="*/ 23 w 23"/>
                  <a:gd name="T17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33">
                    <a:moveTo>
                      <a:pt x="23" y="30"/>
                    </a:moveTo>
                    <a:cubicBezTo>
                      <a:pt x="23" y="32"/>
                      <a:pt x="21" y="33"/>
                      <a:pt x="19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1" y="33"/>
                      <a:pt x="0" y="32"/>
                      <a:pt x="0" y="3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1" y="0"/>
                      <a:pt x="23" y="2"/>
                      <a:pt x="23" y="4"/>
                    </a:cubicBezTo>
                    <a:lnTo>
                      <a:pt x="23" y="30"/>
                    </a:lnTo>
                    <a:close/>
                  </a:path>
                </a:pathLst>
              </a:custGeom>
              <a:solidFill>
                <a:srgbClr val="888D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4" name="Freeform 51"/>
              <p:cNvSpPr>
                <a:spLocks noEditPoints="1"/>
              </p:cNvSpPr>
              <p:nvPr/>
            </p:nvSpPr>
            <p:spPr bwMode="auto">
              <a:xfrm>
                <a:off x="7751763" y="2320925"/>
                <a:ext cx="452437" cy="454025"/>
              </a:xfrm>
              <a:custGeom>
                <a:avLst/>
                <a:gdLst>
                  <a:gd name="T0" fmla="*/ 118 w 121"/>
                  <a:gd name="T1" fmla="*/ 39 h 121"/>
                  <a:gd name="T2" fmla="*/ 65 w 121"/>
                  <a:gd name="T3" fmla="*/ 1 h 121"/>
                  <a:gd name="T4" fmla="*/ 60 w 121"/>
                  <a:gd name="T5" fmla="*/ 0 h 121"/>
                  <a:gd name="T6" fmla="*/ 56 w 121"/>
                  <a:gd name="T7" fmla="*/ 1 h 121"/>
                  <a:gd name="T8" fmla="*/ 3 w 121"/>
                  <a:gd name="T9" fmla="*/ 39 h 121"/>
                  <a:gd name="T10" fmla="*/ 0 w 121"/>
                  <a:gd name="T11" fmla="*/ 45 h 121"/>
                  <a:gd name="T12" fmla="*/ 0 w 121"/>
                  <a:gd name="T13" fmla="*/ 102 h 121"/>
                  <a:gd name="T14" fmla="*/ 19 w 121"/>
                  <a:gd name="T15" fmla="*/ 121 h 121"/>
                  <a:gd name="T16" fmla="*/ 102 w 121"/>
                  <a:gd name="T17" fmla="*/ 121 h 121"/>
                  <a:gd name="T18" fmla="*/ 121 w 121"/>
                  <a:gd name="T19" fmla="*/ 102 h 121"/>
                  <a:gd name="T20" fmla="*/ 121 w 121"/>
                  <a:gd name="T21" fmla="*/ 45 h 121"/>
                  <a:gd name="T22" fmla="*/ 118 w 121"/>
                  <a:gd name="T23" fmla="*/ 39 h 121"/>
                  <a:gd name="T24" fmla="*/ 66 w 121"/>
                  <a:gd name="T25" fmla="*/ 98 h 121"/>
                  <a:gd name="T26" fmla="*/ 54 w 121"/>
                  <a:gd name="T27" fmla="*/ 98 h 121"/>
                  <a:gd name="T28" fmla="*/ 54 w 121"/>
                  <a:gd name="T29" fmla="*/ 86 h 121"/>
                  <a:gd name="T30" fmla="*/ 66 w 121"/>
                  <a:gd name="T31" fmla="*/ 86 h 121"/>
                  <a:gd name="T32" fmla="*/ 66 w 121"/>
                  <a:gd name="T33" fmla="*/ 98 h 121"/>
                  <a:gd name="T34" fmla="*/ 83 w 121"/>
                  <a:gd name="T35" fmla="*/ 82 h 121"/>
                  <a:gd name="T36" fmla="*/ 75 w 121"/>
                  <a:gd name="T37" fmla="*/ 82 h 121"/>
                  <a:gd name="T38" fmla="*/ 46 w 121"/>
                  <a:gd name="T39" fmla="*/ 82 h 121"/>
                  <a:gd name="T40" fmla="*/ 38 w 121"/>
                  <a:gd name="T41" fmla="*/ 82 h 121"/>
                  <a:gd name="T42" fmla="*/ 38 w 121"/>
                  <a:gd name="T43" fmla="*/ 74 h 121"/>
                  <a:gd name="T44" fmla="*/ 38 w 121"/>
                  <a:gd name="T45" fmla="*/ 74 h 121"/>
                  <a:gd name="T46" fmla="*/ 60 w 121"/>
                  <a:gd name="T47" fmla="*/ 65 h 121"/>
                  <a:gd name="T48" fmla="*/ 83 w 121"/>
                  <a:gd name="T49" fmla="*/ 74 h 121"/>
                  <a:gd name="T50" fmla="*/ 85 w 121"/>
                  <a:gd name="T51" fmla="*/ 78 h 121"/>
                  <a:gd name="T52" fmla="*/ 83 w 121"/>
                  <a:gd name="T53" fmla="*/ 82 h 121"/>
                  <a:gd name="T54" fmla="*/ 97 w 121"/>
                  <a:gd name="T55" fmla="*/ 68 h 121"/>
                  <a:gd name="T56" fmla="*/ 89 w 121"/>
                  <a:gd name="T57" fmla="*/ 68 h 121"/>
                  <a:gd name="T58" fmla="*/ 60 w 121"/>
                  <a:gd name="T59" fmla="*/ 57 h 121"/>
                  <a:gd name="T60" fmla="*/ 32 w 121"/>
                  <a:gd name="T61" fmla="*/ 68 h 121"/>
                  <a:gd name="T62" fmla="*/ 24 w 121"/>
                  <a:gd name="T63" fmla="*/ 68 h 121"/>
                  <a:gd name="T64" fmla="*/ 24 w 121"/>
                  <a:gd name="T65" fmla="*/ 60 h 121"/>
                  <a:gd name="T66" fmla="*/ 24 w 121"/>
                  <a:gd name="T67" fmla="*/ 60 h 121"/>
                  <a:gd name="T68" fmla="*/ 60 w 121"/>
                  <a:gd name="T69" fmla="*/ 45 h 121"/>
                  <a:gd name="T70" fmla="*/ 97 w 121"/>
                  <a:gd name="T71" fmla="*/ 60 h 121"/>
                  <a:gd name="T72" fmla="*/ 98 w 121"/>
                  <a:gd name="T73" fmla="*/ 64 h 121"/>
                  <a:gd name="T74" fmla="*/ 97 w 121"/>
                  <a:gd name="T75" fmla="*/ 68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1" h="121">
                    <a:moveTo>
                      <a:pt x="118" y="39"/>
                    </a:moveTo>
                    <a:cubicBezTo>
                      <a:pt x="65" y="1"/>
                      <a:pt x="65" y="1"/>
                      <a:pt x="65" y="1"/>
                    </a:cubicBezTo>
                    <a:cubicBezTo>
                      <a:pt x="63" y="0"/>
                      <a:pt x="62" y="0"/>
                      <a:pt x="60" y="0"/>
                    </a:cubicBezTo>
                    <a:cubicBezTo>
                      <a:pt x="59" y="0"/>
                      <a:pt x="57" y="0"/>
                      <a:pt x="56" y="1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1" y="40"/>
                      <a:pt x="0" y="43"/>
                      <a:pt x="0" y="45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12"/>
                      <a:pt x="8" y="121"/>
                      <a:pt x="19" y="121"/>
                    </a:cubicBezTo>
                    <a:cubicBezTo>
                      <a:pt x="102" y="121"/>
                      <a:pt x="102" y="121"/>
                      <a:pt x="102" y="121"/>
                    </a:cubicBezTo>
                    <a:cubicBezTo>
                      <a:pt x="112" y="121"/>
                      <a:pt x="121" y="112"/>
                      <a:pt x="121" y="102"/>
                    </a:cubicBezTo>
                    <a:cubicBezTo>
                      <a:pt x="121" y="45"/>
                      <a:pt x="121" y="45"/>
                      <a:pt x="121" y="45"/>
                    </a:cubicBezTo>
                    <a:cubicBezTo>
                      <a:pt x="121" y="43"/>
                      <a:pt x="120" y="40"/>
                      <a:pt x="118" y="39"/>
                    </a:cubicBezTo>
                    <a:close/>
                    <a:moveTo>
                      <a:pt x="66" y="98"/>
                    </a:moveTo>
                    <a:cubicBezTo>
                      <a:pt x="63" y="101"/>
                      <a:pt x="58" y="101"/>
                      <a:pt x="54" y="98"/>
                    </a:cubicBezTo>
                    <a:cubicBezTo>
                      <a:pt x="51" y="95"/>
                      <a:pt x="51" y="89"/>
                      <a:pt x="54" y="86"/>
                    </a:cubicBezTo>
                    <a:cubicBezTo>
                      <a:pt x="58" y="82"/>
                      <a:pt x="63" y="82"/>
                      <a:pt x="66" y="86"/>
                    </a:cubicBezTo>
                    <a:cubicBezTo>
                      <a:pt x="70" y="89"/>
                      <a:pt x="70" y="95"/>
                      <a:pt x="66" y="98"/>
                    </a:cubicBezTo>
                    <a:close/>
                    <a:moveTo>
                      <a:pt x="83" y="82"/>
                    </a:moveTo>
                    <a:cubicBezTo>
                      <a:pt x="81" y="84"/>
                      <a:pt x="77" y="84"/>
                      <a:pt x="75" y="82"/>
                    </a:cubicBezTo>
                    <a:cubicBezTo>
                      <a:pt x="67" y="74"/>
                      <a:pt x="54" y="74"/>
                      <a:pt x="46" y="82"/>
                    </a:cubicBezTo>
                    <a:cubicBezTo>
                      <a:pt x="43" y="84"/>
                      <a:pt x="40" y="84"/>
                      <a:pt x="38" y="82"/>
                    </a:cubicBezTo>
                    <a:cubicBezTo>
                      <a:pt x="35" y="79"/>
                      <a:pt x="35" y="76"/>
                      <a:pt x="38" y="74"/>
                    </a:cubicBezTo>
                    <a:cubicBezTo>
                      <a:pt x="38" y="74"/>
                      <a:pt x="38" y="74"/>
                      <a:pt x="38" y="74"/>
                    </a:cubicBezTo>
                    <a:cubicBezTo>
                      <a:pt x="44" y="68"/>
                      <a:pt x="52" y="64"/>
                      <a:pt x="60" y="65"/>
                    </a:cubicBezTo>
                    <a:cubicBezTo>
                      <a:pt x="69" y="65"/>
                      <a:pt x="77" y="68"/>
                      <a:pt x="83" y="74"/>
                    </a:cubicBezTo>
                    <a:cubicBezTo>
                      <a:pt x="84" y="75"/>
                      <a:pt x="85" y="76"/>
                      <a:pt x="85" y="78"/>
                    </a:cubicBezTo>
                    <a:cubicBezTo>
                      <a:pt x="85" y="79"/>
                      <a:pt x="84" y="81"/>
                      <a:pt x="83" y="82"/>
                    </a:cubicBezTo>
                    <a:close/>
                    <a:moveTo>
                      <a:pt x="97" y="68"/>
                    </a:moveTo>
                    <a:cubicBezTo>
                      <a:pt x="94" y="70"/>
                      <a:pt x="91" y="70"/>
                      <a:pt x="89" y="68"/>
                    </a:cubicBezTo>
                    <a:cubicBezTo>
                      <a:pt x="81" y="61"/>
                      <a:pt x="71" y="57"/>
                      <a:pt x="60" y="57"/>
                    </a:cubicBezTo>
                    <a:cubicBezTo>
                      <a:pt x="50" y="57"/>
                      <a:pt x="40" y="61"/>
                      <a:pt x="32" y="68"/>
                    </a:cubicBezTo>
                    <a:cubicBezTo>
                      <a:pt x="30" y="70"/>
                      <a:pt x="26" y="70"/>
                      <a:pt x="24" y="68"/>
                    </a:cubicBezTo>
                    <a:cubicBezTo>
                      <a:pt x="22" y="66"/>
                      <a:pt x="22" y="62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34" y="51"/>
                      <a:pt x="47" y="45"/>
                      <a:pt x="60" y="45"/>
                    </a:cubicBezTo>
                    <a:cubicBezTo>
                      <a:pt x="74" y="45"/>
                      <a:pt x="87" y="51"/>
                      <a:pt x="97" y="60"/>
                    </a:cubicBezTo>
                    <a:cubicBezTo>
                      <a:pt x="98" y="61"/>
                      <a:pt x="98" y="63"/>
                      <a:pt x="98" y="64"/>
                    </a:cubicBezTo>
                    <a:cubicBezTo>
                      <a:pt x="98" y="66"/>
                      <a:pt x="98" y="67"/>
                      <a:pt x="97" y="68"/>
                    </a:cubicBezTo>
                    <a:close/>
                  </a:path>
                </a:pathLst>
              </a:custGeom>
              <a:solidFill>
                <a:srgbClr val="C2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</p:grpSp>
      <p:grpSp>
        <p:nvGrpSpPr>
          <p:cNvPr id="25" name="Group 3"/>
          <p:cNvGrpSpPr/>
          <p:nvPr/>
        </p:nvGrpSpPr>
        <p:grpSpPr>
          <a:xfrm>
            <a:off x="6200502" y="2183588"/>
            <a:ext cx="890339" cy="908387"/>
            <a:chOff x="4841602" y="1815288"/>
            <a:chExt cx="890339" cy="908387"/>
          </a:xfrm>
        </p:grpSpPr>
        <p:sp>
          <p:nvSpPr>
            <p:cNvPr id="26" name="Oval 11"/>
            <p:cNvSpPr>
              <a:spLocks noChangeArrowheads="1"/>
            </p:cNvSpPr>
            <p:nvPr/>
          </p:nvSpPr>
          <p:spPr bwMode="auto">
            <a:xfrm>
              <a:off x="4841602" y="1815288"/>
              <a:ext cx="890339" cy="908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 12"/>
            <p:cNvSpPr>
              <a:spLocks noChangeArrowheads="1"/>
            </p:cNvSpPr>
            <p:nvPr/>
          </p:nvSpPr>
          <p:spPr bwMode="auto">
            <a:xfrm>
              <a:off x="4961918" y="1935604"/>
              <a:ext cx="649707" cy="65271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5"/>
            <p:cNvSpPr>
              <a:spLocks/>
            </p:cNvSpPr>
            <p:nvPr/>
          </p:nvSpPr>
          <p:spPr bwMode="auto">
            <a:xfrm>
              <a:off x="4841602" y="1815289"/>
              <a:ext cx="890339" cy="463217"/>
            </a:xfrm>
            <a:custGeom>
              <a:avLst/>
              <a:gdLst>
                <a:gd name="T0" fmla="*/ 0 w 52"/>
                <a:gd name="T1" fmla="*/ 26 h 27"/>
                <a:gd name="T2" fmla="*/ 7 w 52"/>
                <a:gd name="T3" fmla="*/ 26 h 27"/>
                <a:gd name="T4" fmla="*/ 45 w 52"/>
                <a:gd name="T5" fmla="*/ 27 h 27"/>
                <a:gd name="T6" fmla="*/ 45 w 52"/>
                <a:gd name="T7" fmla="*/ 8 h 27"/>
                <a:gd name="T8" fmla="*/ 29 w 52"/>
                <a:gd name="T9" fmla="*/ 0 h 27"/>
                <a:gd name="T10" fmla="*/ 29 w 52"/>
                <a:gd name="T11" fmla="*/ 0 h 27"/>
                <a:gd name="T12" fmla="*/ 29 w 52"/>
                <a:gd name="T13" fmla="*/ 0 h 27"/>
                <a:gd name="T14" fmla="*/ 29 w 52"/>
                <a:gd name="T15" fmla="*/ 0 h 27"/>
                <a:gd name="T16" fmla="*/ 28 w 52"/>
                <a:gd name="T17" fmla="*/ 0 h 27"/>
                <a:gd name="T18" fmla="*/ 28 w 52"/>
                <a:gd name="T19" fmla="*/ 0 h 27"/>
                <a:gd name="T20" fmla="*/ 28 w 52"/>
                <a:gd name="T21" fmla="*/ 0 h 27"/>
                <a:gd name="T22" fmla="*/ 28 w 52"/>
                <a:gd name="T23" fmla="*/ 0 h 27"/>
                <a:gd name="T24" fmla="*/ 28 w 52"/>
                <a:gd name="T25" fmla="*/ 0 h 27"/>
                <a:gd name="T26" fmla="*/ 28 w 52"/>
                <a:gd name="T27" fmla="*/ 0 h 27"/>
                <a:gd name="T28" fmla="*/ 28 w 52"/>
                <a:gd name="T29" fmla="*/ 0 h 27"/>
                <a:gd name="T30" fmla="*/ 28 w 52"/>
                <a:gd name="T31" fmla="*/ 0 h 27"/>
                <a:gd name="T32" fmla="*/ 28 w 52"/>
                <a:gd name="T33" fmla="*/ 0 h 27"/>
                <a:gd name="T34" fmla="*/ 28 w 52"/>
                <a:gd name="T35" fmla="*/ 0 h 27"/>
                <a:gd name="T36" fmla="*/ 28 w 52"/>
                <a:gd name="T37" fmla="*/ 0 h 27"/>
                <a:gd name="T38" fmla="*/ 28 w 52"/>
                <a:gd name="T39" fmla="*/ 0 h 27"/>
                <a:gd name="T40" fmla="*/ 28 w 52"/>
                <a:gd name="T41" fmla="*/ 0 h 27"/>
                <a:gd name="T42" fmla="*/ 28 w 52"/>
                <a:gd name="T43" fmla="*/ 0 h 27"/>
                <a:gd name="T44" fmla="*/ 28 w 52"/>
                <a:gd name="T45" fmla="*/ 0 h 27"/>
                <a:gd name="T46" fmla="*/ 28 w 52"/>
                <a:gd name="T47" fmla="*/ 0 h 27"/>
                <a:gd name="T48" fmla="*/ 27 w 52"/>
                <a:gd name="T49" fmla="*/ 0 h 27"/>
                <a:gd name="T50" fmla="*/ 27 w 52"/>
                <a:gd name="T51" fmla="*/ 0 h 27"/>
                <a:gd name="T52" fmla="*/ 27 w 52"/>
                <a:gd name="T53" fmla="*/ 0 h 27"/>
                <a:gd name="T54" fmla="*/ 27 w 52"/>
                <a:gd name="T55" fmla="*/ 0 h 27"/>
                <a:gd name="T56" fmla="*/ 27 w 52"/>
                <a:gd name="T57" fmla="*/ 0 h 27"/>
                <a:gd name="T58" fmla="*/ 27 w 52"/>
                <a:gd name="T59" fmla="*/ 0 h 27"/>
                <a:gd name="T60" fmla="*/ 27 w 52"/>
                <a:gd name="T61" fmla="*/ 0 h 27"/>
                <a:gd name="T62" fmla="*/ 27 w 52"/>
                <a:gd name="T63" fmla="*/ 0 h 27"/>
                <a:gd name="T64" fmla="*/ 27 w 52"/>
                <a:gd name="T65" fmla="*/ 0 h 27"/>
                <a:gd name="T66" fmla="*/ 27 w 52"/>
                <a:gd name="T67" fmla="*/ 0 h 27"/>
                <a:gd name="T68" fmla="*/ 27 w 52"/>
                <a:gd name="T69" fmla="*/ 0 h 27"/>
                <a:gd name="T70" fmla="*/ 27 w 52"/>
                <a:gd name="T71" fmla="*/ 0 h 27"/>
                <a:gd name="T72" fmla="*/ 27 w 52"/>
                <a:gd name="T73" fmla="*/ 0 h 27"/>
                <a:gd name="T74" fmla="*/ 27 w 52"/>
                <a:gd name="T75" fmla="*/ 0 h 27"/>
                <a:gd name="T76" fmla="*/ 27 w 52"/>
                <a:gd name="T77" fmla="*/ 0 h 27"/>
                <a:gd name="T78" fmla="*/ 27 w 52"/>
                <a:gd name="T79" fmla="*/ 0 h 27"/>
                <a:gd name="T80" fmla="*/ 26 w 52"/>
                <a:gd name="T81" fmla="*/ 0 h 27"/>
                <a:gd name="T82" fmla="*/ 26 w 52"/>
                <a:gd name="T83" fmla="*/ 0 h 27"/>
                <a:gd name="T84" fmla="*/ 26 w 52"/>
                <a:gd name="T85" fmla="*/ 0 h 27"/>
                <a:gd name="T86" fmla="*/ 26 w 52"/>
                <a:gd name="T8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2" h="27">
                  <a:moveTo>
                    <a:pt x="26" y="0"/>
                  </a:moveTo>
                  <a:cubicBezTo>
                    <a:pt x="12" y="0"/>
                    <a:pt x="0" y="12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7"/>
                    <a:pt x="0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6"/>
                    <a:pt x="7" y="26"/>
                  </a:cubicBezTo>
                  <a:cubicBezTo>
                    <a:pt x="7" y="16"/>
                    <a:pt x="16" y="7"/>
                    <a:pt x="26" y="7"/>
                  </a:cubicBezTo>
                  <a:cubicBezTo>
                    <a:pt x="37" y="7"/>
                    <a:pt x="45" y="16"/>
                    <a:pt x="45" y="26"/>
                  </a:cubicBezTo>
                  <a:cubicBezTo>
                    <a:pt x="45" y="26"/>
                    <a:pt x="45" y="27"/>
                    <a:pt x="45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2" y="26"/>
                    <a:pt x="52" y="26"/>
                  </a:cubicBezTo>
                  <a:cubicBezTo>
                    <a:pt x="52" y="19"/>
                    <a:pt x="49" y="13"/>
                    <a:pt x="45" y="8"/>
                  </a:cubicBezTo>
                  <a:cubicBezTo>
                    <a:pt x="45" y="8"/>
                    <a:pt x="44" y="7"/>
                    <a:pt x="44" y="7"/>
                  </a:cubicBezTo>
                  <a:cubicBezTo>
                    <a:pt x="40" y="3"/>
                    <a:pt x="35" y="1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9" name="Group 52"/>
            <p:cNvGrpSpPr/>
            <p:nvPr/>
          </p:nvGrpSpPr>
          <p:grpSpPr>
            <a:xfrm>
              <a:off x="5149897" y="2148335"/>
              <a:ext cx="273748" cy="275381"/>
              <a:chOff x="8931275" y="3716338"/>
              <a:chExt cx="430213" cy="434975"/>
            </a:xfrm>
            <a:solidFill>
              <a:srgbClr val="01D48F"/>
            </a:solidFill>
          </p:grpSpPr>
          <p:sp>
            <p:nvSpPr>
              <p:cNvPr id="30" name="Freeform 53"/>
              <p:cNvSpPr>
                <a:spLocks noEditPoints="1"/>
              </p:cNvSpPr>
              <p:nvPr/>
            </p:nvSpPr>
            <p:spPr bwMode="auto">
              <a:xfrm>
                <a:off x="9036050" y="3824288"/>
                <a:ext cx="325438" cy="327025"/>
              </a:xfrm>
              <a:custGeom>
                <a:avLst/>
                <a:gdLst>
                  <a:gd name="T0" fmla="*/ 1 w 87"/>
                  <a:gd name="T1" fmla="*/ 23 h 87"/>
                  <a:gd name="T2" fmla="*/ 15 w 87"/>
                  <a:gd name="T3" fmla="*/ 37 h 87"/>
                  <a:gd name="T4" fmla="*/ 36 w 87"/>
                  <a:gd name="T5" fmla="*/ 36 h 87"/>
                  <a:gd name="T6" fmla="*/ 37 w 87"/>
                  <a:gd name="T7" fmla="*/ 15 h 87"/>
                  <a:gd name="T8" fmla="*/ 24 w 87"/>
                  <a:gd name="T9" fmla="*/ 1 h 87"/>
                  <a:gd name="T10" fmla="*/ 32 w 87"/>
                  <a:gd name="T11" fmla="*/ 0 h 87"/>
                  <a:gd name="T12" fmla="*/ 64 w 87"/>
                  <a:gd name="T13" fmla="*/ 32 h 87"/>
                  <a:gd name="T14" fmla="*/ 61 w 87"/>
                  <a:gd name="T15" fmla="*/ 45 h 87"/>
                  <a:gd name="T16" fmla="*/ 84 w 87"/>
                  <a:gd name="T17" fmla="*/ 68 h 87"/>
                  <a:gd name="T18" fmla="*/ 83 w 87"/>
                  <a:gd name="T19" fmla="*/ 83 h 87"/>
                  <a:gd name="T20" fmla="*/ 68 w 87"/>
                  <a:gd name="T21" fmla="*/ 83 h 87"/>
                  <a:gd name="T22" fmla="*/ 46 w 87"/>
                  <a:gd name="T23" fmla="*/ 61 h 87"/>
                  <a:gd name="T24" fmla="*/ 32 w 87"/>
                  <a:gd name="T25" fmla="*/ 64 h 87"/>
                  <a:gd name="T26" fmla="*/ 0 w 87"/>
                  <a:gd name="T27" fmla="*/ 32 h 87"/>
                  <a:gd name="T28" fmla="*/ 1 w 87"/>
                  <a:gd name="T29" fmla="*/ 23 h 87"/>
                  <a:gd name="T30" fmla="*/ 70 w 87"/>
                  <a:gd name="T31" fmla="*/ 75 h 87"/>
                  <a:gd name="T32" fmla="*/ 75 w 87"/>
                  <a:gd name="T33" fmla="*/ 80 h 87"/>
                  <a:gd name="T34" fmla="*/ 81 w 87"/>
                  <a:gd name="T35" fmla="*/ 75 h 87"/>
                  <a:gd name="T36" fmla="*/ 75 w 87"/>
                  <a:gd name="T37" fmla="*/ 70 h 87"/>
                  <a:gd name="T38" fmla="*/ 70 w 87"/>
                  <a:gd name="T39" fmla="*/ 75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7" h="87">
                    <a:moveTo>
                      <a:pt x="1" y="23"/>
                    </a:moveTo>
                    <a:cubicBezTo>
                      <a:pt x="15" y="37"/>
                      <a:pt x="15" y="37"/>
                      <a:pt x="15" y="37"/>
                    </a:cubicBezTo>
                    <a:cubicBezTo>
                      <a:pt x="21" y="42"/>
                      <a:pt x="30" y="42"/>
                      <a:pt x="36" y="36"/>
                    </a:cubicBezTo>
                    <a:cubicBezTo>
                      <a:pt x="42" y="30"/>
                      <a:pt x="43" y="20"/>
                      <a:pt x="37" y="15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6" y="0"/>
                      <a:pt x="29" y="0"/>
                      <a:pt x="32" y="0"/>
                    </a:cubicBezTo>
                    <a:cubicBezTo>
                      <a:pt x="50" y="0"/>
                      <a:pt x="64" y="14"/>
                      <a:pt x="64" y="32"/>
                    </a:cubicBezTo>
                    <a:cubicBezTo>
                      <a:pt x="64" y="37"/>
                      <a:pt x="63" y="41"/>
                      <a:pt x="61" y="45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7" y="72"/>
                      <a:pt x="87" y="79"/>
                      <a:pt x="83" y="83"/>
                    </a:cubicBezTo>
                    <a:cubicBezTo>
                      <a:pt x="79" y="87"/>
                      <a:pt x="72" y="87"/>
                      <a:pt x="68" y="83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2" y="63"/>
                      <a:pt x="37" y="64"/>
                      <a:pt x="32" y="64"/>
                    </a:cubicBezTo>
                    <a:cubicBezTo>
                      <a:pt x="14" y="64"/>
                      <a:pt x="0" y="49"/>
                      <a:pt x="0" y="32"/>
                    </a:cubicBezTo>
                    <a:cubicBezTo>
                      <a:pt x="0" y="29"/>
                      <a:pt x="1" y="26"/>
                      <a:pt x="1" y="23"/>
                    </a:cubicBezTo>
                    <a:close/>
                    <a:moveTo>
                      <a:pt x="70" y="75"/>
                    </a:moveTo>
                    <a:cubicBezTo>
                      <a:pt x="70" y="78"/>
                      <a:pt x="72" y="80"/>
                      <a:pt x="75" y="80"/>
                    </a:cubicBezTo>
                    <a:cubicBezTo>
                      <a:pt x="78" y="80"/>
                      <a:pt x="81" y="78"/>
                      <a:pt x="81" y="75"/>
                    </a:cubicBezTo>
                    <a:cubicBezTo>
                      <a:pt x="81" y="72"/>
                      <a:pt x="78" y="70"/>
                      <a:pt x="75" y="70"/>
                    </a:cubicBezTo>
                    <a:cubicBezTo>
                      <a:pt x="72" y="70"/>
                      <a:pt x="70" y="72"/>
                      <a:pt x="70" y="75"/>
                    </a:cubicBezTo>
                    <a:close/>
                  </a:path>
                </a:pathLst>
              </a:custGeom>
              <a:solidFill>
                <a:srgbClr val="C3A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1" name="Freeform 54"/>
              <p:cNvSpPr>
                <a:spLocks noEditPoints="1"/>
              </p:cNvSpPr>
              <p:nvPr/>
            </p:nvSpPr>
            <p:spPr bwMode="auto">
              <a:xfrm>
                <a:off x="8931275" y="3716338"/>
                <a:ext cx="427038" cy="349250"/>
              </a:xfrm>
              <a:custGeom>
                <a:avLst/>
                <a:gdLst>
                  <a:gd name="T0" fmla="*/ 30 w 114"/>
                  <a:gd name="T1" fmla="*/ 86 h 93"/>
                  <a:gd name="T2" fmla="*/ 7 w 114"/>
                  <a:gd name="T3" fmla="*/ 86 h 93"/>
                  <a:gd name="T4" fmla="*/ 7 w 114"/>
                  <a:gd name="T5" fmla="*/ 15 h 93"/>
                  <a:gd name="T6" fmla="*/ 107 w 114"/>
                  <a:gd name="T7" fmla="*/ 15 h 93"/>
                  <a:gd name="T8" fmla="*/ 107 w 114"/>
                  <a:gd name="T9" fmla="*/ 83 h 93"/>
                  <a:gd name="T10" fmla="*/ 114 w 114"/>
                  <a:gd name="T11" fmla="*/ 89 h 93"/>
                  <a:gd name="T12" fmla="*/ 114 w 114"/>
                  <a:gd name="T13" fmla="*/ 87 h 93"/>
                  <a:gd name="T14" fmla="*/ 114 w 114"/>
                  <a:gd name="T15" fmla="*/ 7 h 93"/>
                  <a:gd name="T16" fmla="*/ 108 w 114"/>
                  <a:gd name="T17" fmla="*/ 0 h 93"/>
                  <a:gd name="T18" fmla="*/ 6 w 114"/>
                  <a:gd name="T19" fmla="*/ 0 h 93"/>
                  <a:gd name="T20" fmla="*/ 0 w 114"/>
                  <a:gd name="T21" fmla="*/ 7 h 93"/>
                  <a:gd name="T22" fmla="*/ 0 w 114"/>
                  <a:gd name="T23" fmla="*/ 87 h 93"/>
                  <a:gd name="T24" fmla="*/ 6 w 114"/>
                  <a:gd name="T25" fmla="*/ 93 h 93"/>
                  <a:gd name="T26" fmla="*/ 38 w 114"/>
                  <a:gd name="T27" fmla="*/ 93 h 93"/>
                  <a:gd name="T28" fmla="*/ 30 w 114"/>
                  <a:gd name="T29" fmla="*/ 86 h 93"/>
                  <a:gd name="T30" fmla="*/ 79 w 114"/>
                  <a:gd name="T31" fmla="*/ 5 h 93"/>
                  <a:gd name="T32" fmla="*/ 107 w 114"/>
                  <a:gd name="T33" fmla="*/ 5 h 93"/>
                  <a:gd name="T34" fmla="*/ 107 w 114"/>
                  <a:gd name="T35" fmla="*/ 10 h 93"/>
                  <a:gd name="T36" fmla="*/ 79 w 114"/>
                  <a:gd name="T37" fmla="*/ 10 h 93"/>
                  <a:gd name="T38" fmla="*/ 79 w 114"/>
                  <a:gd name="T39" fmla="*/ 5 h 93"/>
                  <a:gd name="T40" fmla="*/ 7 w 114"/>
                  <a:gd name="T41" fmla="*/ 5 h 93"/>
                  <a:gd name="T42" fmla="*/ 13 w 114"/>
                  <a:gd name="T43" fmla="*/ 5 h 93"/>
                  <a:gd name="T44" fmla="*/ 13 w 114"/>
                  <a:gd name="T45" fmla="*/ 10 h 93"/>
                  <a:gd name="T46" fmla="*/ 7 w 114"/>
                  <a:gd name="T47" fmla="*/ 10 h 93"/>
                  <a:gd name="T48" fmla="*/ 7 w 114"/>
                  <a:gd name="T49" fmla="*/ 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4" h="93">
                    <a:moveTo>
                      <a:pt x="30" y="86"/>
                    </a:moveTo>
                    <a:cubicBezTo>
                      <a:pt x="7" y="86"/>
                      <a:pt x="7" y="86"/>
                      <a:pt x="7" y="86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107" y="15"/>
                      <a:pt x="107" y="15"/>
                      <a:pt x="107" y="15"/>
                    </a:cubicBezTo>
                    <a:cubicBezTo>
                      <a:pt x="107" y="83"/>
                      <a:pt x="107" y="83"/>
                      <a:pt x="107" y="83"/>
                    </a:cubicBezTo>
                    <a:cubicBezTo>
                      <a:pt x="114" y="89"/>
                      <a:pt x="114" y="89"/>
                      <a:pt x="114" y="89"/>
                    </a:cubicBezTo>
                    <a:cubicBezTo>
                      <a:pt x="114" y="89"/>
                      <a:pt x="114" y="88"/>
                      <a:pt x="114" y="87"/>
                    </a:cubicBezTo>
                    <a:cubicBezTo>
                      <a:pt x="114" y="7"/>
                      <a:pt x="114" y="7"/>
                      <a:pt x="114" y="7"/>
                    </a:cubicBezTo>
                    <a:cubicBezTo>
                      <a:pt x="114" y="3"/>
                      <a:pt x="111" y="0"/>
                      <a:pt x="10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91"/>
                      <a:pt x="3" y="93"/>
                      <a:pt x="6" y="93"/>
                    </a:cubicBezTo>
                    <a:cubicBezTo>
                      <a:pt x="38" y="93"/>
                      <a:pt x="38" y="93"/>
                      <a:pt x="38" y="93"/>
                    </a:cubicBezTo>
                    <a:cubicBezTo>
                      <a:pt x="35" y="91"/>
                      <a:pt x="33" y="89"/>
                      <a:pt x="30" y="86"/>
                    </a:cubicBezTo>
                    <a:close/>
                    <a:moveTo>
                      <a:pt x="79" y="5"/>
                    </a:moveTo>
                    <a:cubicBezTo>
                      <a:pt x="107" y="5"/>
                      <a:pt x="107" y="5"/>
                      <a:pt x="107" y="5"/>
                    </a:cubicBezTo>
                    <a:cubicBezTo>
                      <a:pt x="107" y="10"/>
                      <a:pt x="107" y="10"/>
                      <a:pt x="107" y="10"/>
                    </a:cubicBezTo>
                    <a:cubicBezTo>
                      <a:pt x="79" y="10"/>
                      <a:pt x="79" y="10"/>
                      <a:pt x="79" y="10"/>
                    </a:cubicBezTo>
                    <a:lnTo>
                      <a:pt x="79" y="5"/>
                    </a:lnTo>
                    <a:close/>
                    <a:moveTo>
                      <a:pt x="7" y="5"/>
                    </a:moveTo>
                    <a:cubicBezTo>
                      <a:pt x="13" y="5"/>
                      <a:pt x="13" y="5"/>
                      <a:pt x="13" y="5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7" y="10"/>
                      <a:pt x="7" y="10"/>
                      <a:pt x="7" y="10"/>
                    </a:cubicBezTo>
                    <a:lnTo>
                      <a:pt x="7" y="5"/>
                    </a:lnTo>
                    <a:close/>
                  </a:path>
                </a:pathLst>
              </a:custGeom>
              <a:solidFill>
                <a:srgbClr val="C3A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</p:grpSp>
      <p:grpSp>
        <p:nvGrpSpPr>
          <p:cNvPr id="32" name="Group 2"/>
          <p:cNvGrpSpPr/>
          <p:nvPr/>
        </p:nvGrpSpPr>
        <p:grpSpPr>
          <a:xfrm>
            <a:off x="4744648" y="3702128"/>
            <a:ext cx="888481" cy="908387"/>
            <a:chOff x="3385748" y="3333828"/>
            <a:chExt cx="888481" cy="908387"/>
          </a:xfrm>
        </p:grpSpPr>
        <p:sp>
          <p:nvSpPr>
            <p:cNvPr id="33" name="Oval 11"/>
            <p:cNvSpPr>
              <a:spLocks noChangeArrowheads="1"/>
            </p:cNvSpPr>
            <p:nvPr/>
          </p:nvSpPr>
          <p:spPr bwMode="auto">
            <a:xfrm flipH="1">
              <a:off x="3385748" y="3333828"/>
              <a:ext cx="888481" cy="908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12"/>
            <p:cNvSpPr>
              <a:spLocks noChangeArrowheads="1"/>
            </p:cNvSpPr>
            <p:nvPr/>
          </p:nvSpPr>
          <p:spPr bwMode="auto">
            <a:xfrm flipH="1">
              <a:off x="3505813" y="3454144"/>
              <a:ext cx="648350" cy="65271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5"/>
            <p:cNvSpPr>
              <a:spLocks/>
            </p:cNvSpPr>
            <p:nvPr/>
          </p:nvSpPr>
          <p:spPr bwMode="auto">
            <a:xfrm flipH="1">
              <a:off x="3385748" y="3333829"/>
              <a:ext cx="888481" cy="463217"/>
            </a:xfrm>
            <a:custGeom>
              <a:avLst/>
              <a:gdLst>
                <a:gd name="T0" fmla="*/ 0 w 52"/>
                <a:gd name="T1" fmla="*/ 26 h 27"/>
                <a:gd name="T2" fmla="*/ 7 w 52"/>
                <a:gd name="T3" fmla="*/ 26 h 27"/>
                <a:gd name="T4" fmla="*/ 45 w 52"/>
                <a:gd name="T5" fmla="*/ 27 h 27"/>
                <a:gd name="T6" fmla="*/ 45 w 52"/>
                <a:gd name="T7" fmla="*/ 8 h 27"/>
                <a:gd name="T8" fmla="*/ 29 w 52"/>
                <a:gd name="T9" fmla="*/ 0 h 27"/>
                <a:gd name="T10" fmla="*/ 29 w 52"/>
                <a:gd name="T11" fmla="*/ 0 h 27"/>
                <a:gd name="T12" fmla="*/ 29 w 52"/>
                <a:gd name="T13" fmla="*/ 0 h 27"/>
                <a:gd name="T14" fmla="*/ 29 w 52"/>
                <a:gd name="T15" fmla="*/ 0 h 27"/>
                <a:gd name="T16" fmla="*/ 28 w 52"/>
                <a:gd name="T17" fmla="*/ 0 h 27"/>
                <a:gd name="T18" fmla="*/ 28 w 52"/>
                <a:gd name="T19" fmla="*/ 0 h 27"/>
                <a:gd name="T20" fmla="*/ 28 w 52"/>
                <a:gd name="T21" fmla="*/ 0 h 27"/>
                <a:gd name="T22" fmla="*/ 28 w 52"/>
                <a:gd name="T23" fmla="*/ 0 h 27"/>
                <a:gd name="T24" fmla="*/ 28 w 52"/>
                <a:gd name="T25" fmla="*/ 0 h 27"/>
                <a:gd name="T26" fmla="*/ 28 w 52"/>
                <a:gd name="T27" fmla="*/ 0 h 27"/>
                <a:gd name="T28" fmla="*/ 28 w 52"/>
                <a:gd name="T29" fmla="*/ 0 h 27"/>
                <a:gd name="T30" fmla="*/ 28 w 52"/>
                <a:gd name="T31" fmla="*/ 0 h 27"/>
                <a:gd name="T32" fmla="*/ 28 w 52"/>
                <a:gd name="T33" fmla="*/ 0 h 27"/>
                <a:gd name="T34" fmla="*/ 28 w 52"/>
                <a:gd name="T35" fmla="*/ 0 h 27"/>
                <a:gd name="T36" fmla="*/ 28 w 52"/>
                <a:gd name="T37" fmla="*/ 0 h 27"/>
                <a:gd name="T38" fmla="*/ 28 w 52"/>
                <a:gd name="T39" fmla="*/ 0 h 27"/>
                <a:gd name="T40" fmla="*/ 28 w 52"/>
                <a:gd name="T41" fmla="*/ 0 h 27"/>
                <a:gd name="T42" fmla="*/ 28 w 52"/>
                <a:gd name="T43" fmla="*/ 0 h 27"/>
                <a:gd name="T44" fmla="*/ 28 w 52"/>
                <a:gd name="T45" fmla="*/ 0 h 27"/>
                <a:gd name="T46" fmla="*/ 28 w 52"/>
                <a:gd name="T47" fmla="*/ 0 h 27"/>
                <a:gd name="T48" fmla="*/ 27 w 52"/>
                <a:gd name="T49" fmla="*/ 0 h 27"/>
                <a:gd name="T50" fmla="*/ 27 w 52"/>
                <a:gd name="T51" fmla="*/ 0 h 27"/>
                <a:gd name="T52" fmla="*/ 27 w 52"/>
                <a:gd name="T53" fmla="*/ 0 h 27"/>
                <a:gd name="T54" fmla="*/ 27 w 52"/>
                <a:gd name="T55" fmla="*/ 0 h 27"/>
                <a:gd name="T56" fmla="*/ 27 w 52"/>
                <a:gd name="T57" fmla="*/ 0 h 27"/>
                <a:gd name="T58" fmla="*/ 27 w 52"/>
                <a:gd name="T59" fmla="*/ 0 h 27"/>
                <a:gd name="T60" fmla="*/ 27 w 52"/>
                <a:gd name="T61" fmla="*/ 0 h 27"/>
                <a:gd name="T62" fmla="*/ 27 w 52"/>
                <a:gd name="T63" fmla="*/ 0 h 27"/>
                <a:gd name="T64" fmla="*/ 27 w 52"/>
                <a:gd name="T65" fmla="*/ 0 h 27"/>
                <a:gd name="T66" fmla="*/ 27 w 52"/>
                <a:gd name="T67" fmla="*/ 0 h 27"/>
                <a:gd name="T68" fmla="*/ 27 w 52"/>
                <a:gd name="T69" fmla="*/ 0 h 27"/>
                <a:gd name="T70" fmla="*/ 27 w 52"/>
                <a:gd name="T71" fmla="*/ 0 h 27"/>
                <a:gd name="T72" fmla="*/ 27 w 52"/>
                <a:gd name="T73" fmla="*/ 0 h 27"/>
                <a:gd name="T74" fmla="*/ 27 w 52"/>
                <a:gd name="T75" fmla="*/ 0 h 27"/>
                <a:gd name="T76" fmla="*/ 27 w 52"/>
                <a:gd name="T77" fmla="*/ 0 h 27"/>
                <a:gd name="T78" fmla="*/ 27 w 52"/>
                <a:gd name="T79" fmla="*/ 0 h 27"/>
                <a:gd name="T80" fmla="*/ 26 w 52"/>
                <a:gd name="T81" fmla="*/ 0 h 27"/>
                <a:gd name="T82" fmla="*/ 26 w 52"/>
                <a:gd name="T83" fmla="*/ 0 h 27"/>
                <a:gd name="T84" fmla="*/ 26 w 52"/>
                <a:gd name="T85" fmla="*/ 0 h 27"/>
                <a:gd name="T86" fmla="*/ 26 w 52"/>
                <a:gd name="T8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2" h="27">
                  <a:moveTo>
                    <a:pt x="26" y="0"/>
                  </a:moveTo>
                  <a:cubicBezTo>
                    <a:pt x="12" y="0"/>
                    <a:pt x="0" y="12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7"/>
                    <a:pt x="0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6"/>
                    <a:pt x="7" y="26"/>
                  </a:cubicBezTo>
                  <a:cubicBezTo>
                    <a:pt x="7" y="16"/>
                    <a:pt x="16" y="7"/>
                    <a:pt x="26" y="7"/>
                  </a:cubicBezTo>
                  <a:cubicBezTo>
                    <a:pt x="37" y="7"/>
                    <a:pt x="45" y="16"/>
                    <a:pt x="45" y="26"/>
                  </a:cubicBezTo>
                  <a:cubicBezTo>
                    <a:pt x="45" y="26"/>
                    <a:pt x="45" y="27"/>
                    <a:pt x="45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2" y="26"/>
                    <a:pt x="52" y="26"/>
                  </a:cubicBezTo>
                  <a:cubicBezTo>
                    <a:pt x="52" y="19"/>
                    <a:pt x="49" y="13"/>
                    <a:pt x="45" y="8"/>
                  </a:cubicBezTo>
                  <a:cubicBezTo>
                    <a:pt x="45" y="8"/>
                    <a:pt x="44" y="7"/>
                    <a:pt x="44" y="7"/>
                  </a:cubicBezTo>
                  <a:cubicBezTo>
                    <a:pt x="40" y="3"/>
                    <a:pt x="35" y="1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6" name="Group 55"/>
            <p:cNvGrpSpPr/>
            <p:nvPr/>
          </p:nvGrpSpPr>
          <p:grpSpPr>
            <a:xfrm>
              <a:off x="3657066" y="3604800"/>
              <a:ext cx="331816" cy="312561"/>
              <a:chOff x="7956550" y="3983038"/>
              <a:chExt cx="465138" cy="438150"/>
            </a:xfrm>
            <a:solidFill>
              <a:srgbClr val="23CADC"/>
            </a:solidFill>
          </p:grpSpPr>
          <p:sp>
            <p:nvSpPr>
              <p:cNvPr id="37" name="Oval 56"/>
              <p:cNvSpPr>
                <a:spLocks noChangeArrowheads="1"/>
              </p:cNvSpPr>
              <p:nvPr/>
            </p:nvSpPr>
            <p:spPr bwMode="auto">
              <a:xfrm>
                <a:off x="8061325" y="4181476"/>
                <a:ext cx="82550" cy="82550"/>
              </a:xfrm>
              <a:prstGeom prst="ellipse">
                <a:avLst/>
              </a:prstGeom>
              <a:solidFill>
                <a:srgbClr val="CD8C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8" name="Freeform 57"/>
              <p:cNvSpPr>
                <a:spLocks/>
              </p:cNvSpPr>
              <p:nvPr/>
            </p:nvSpPr>
            <p:spPr bwMode="auto">
              <a:xfrm>
                <a:off x="8042275" y="4271963"/>
                <a:ext cx="117475" cy="74613"/>
              </a:xfrm>
              <a:custGeom>
                <a:avLst/>
                <a:gdLst>
                  <a:gd name="T0" fmla="*/ 31 w 31"/>
                  <a:gd name="T1" fmla="*/ 11 h 20"/>
                  <a:gd name="T2" fmla="*/ 22 w 31"/>
                  <a:gd name="T3" fmla="*/ 0 h 20"/>
                  <a:gd name="T4" fmla="*/ 9 w 31"/>
                  <a:gd name="T5" fmla="*/ 0 h 20"/>
                  <a:gd name="T6" fmla="*/ 0 w 31"/>
                  <a:gd name="T7" fmla="*/ 11 h 20"/>
                  <a:gd name="T8" fmla="*/ 31 w 31"/>
                  <a:gd name="T9" fmla="*/ 1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0">
                    <a:moveTo>
                      <a:pt x="31" y="11"/>
                    </a:moveTo>
                    <a:cubicBezTo>
                      <a:pt x="31" y="5"/>
                      <a:pt x="27" y="0"/>
                      <a:pt x="22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5"/>
                      <a:pt x="0" y="11"/>
                    </a:cubicBezTo>
                    <a:cubicBezTo>
                      <a:pt x="0" y="11"/>
                      <a:pt x="14" y="20"/>
                      <a:pt x="31" y="11"/>
                    </a:cubicBezTo>
                    <a:close/>
                  </a:path>
                </a:pathLst>
              </a:custGeom>
              <a:solidFill>
                <a:srgbClr val="CD8C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9" name="Freeform 58"/>
              <p:cNvSpPr>
                <a:spLocks noEditPoints="1"/>
              </p:cNvSpPr>
              <p:nvPr/>
            </p:nvSpPr>
            <p:spPr bwMode="auto">
              <a:xfrm>
                <a:off x="8140700" y="3983038"/>
                <a:ext cx="107950" cy="149225"/>
              </a:xfrm>
              <a:custGeom>
                <a:avLst/>
                <a:gdLst>
                  <a:gd name="T0" fmla="*/ 21 w 29"/>
                  <a:gd name="T1" fmla="*/ 2 h 40"/>
                  <a:gd name="T2" fmla="*/ 15 w 29"/>
                  <a:gd name="T3" fmla="*/ 1 h 40"/>
                  <a:gd name="T4" fmla="*/ 3 w 29"/>
                  <a:gd name="T5" fmla="*/ 9 h 40"/>
                  <a:gd name="T6" fmla="*/ 1 w 29"/>
                  <a:gd name="T7" fmla="*/ 28 h 40"/>
                  <a:gd name="T8" fmla="*/ 7 w 29"/>
                  <a:gd name="T9" fmla="*/ 38 h 40"/>
                  <a:gd name="T10" fmla="*/ 12 w 29"/>
                  <a:gd name="T11" fmla="*/ 39 h 40"/>
                  <a:gd name="T12" fmla="*/ 22 w 29"/>
                  <a:gd name="T13" fmla="*/ 33 h 40"/>
                  <a:gd name="T14" fmla="*/ 28 w 29"/>
                  <a:gd name="T15" fmla="*/ 14 h 40"/>
                  <a:gd name="T16" fmla="*/ 21 w 29"/>
                  <a:gd name="T17" fmla="*/ 2 h 40"/>
                  <a:gd name="T18" fmla="*/ 14 w 29"/>
                  <a:gd name="T19" fmla="*/ 19 h 40"/>
                  <a:gd name="T20" fmla="*/ 9 w 29"/>
                  <a:gd name="T21" fmla="*/ 12 h 40"/>
                  <a:gd name="T22" fmla="*/ 16 w 29"/>
                  <a:gd name="T23" fmla="*/ 7 h 40"/>
                  <a:gd name="T24" fmla="*/ 21 w 29"/>
                  <a:gd name="T25" fmla="*/ 14 h 40"/>
                  <a:gd name="T26" fmla="*/ 14 w 29"/>
                  <a:gd name="T27" fmla="*/ 1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40">
                    <a:moveTo>
                      <a:pt x="21" y="2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9" y="0"/>
                      <a:pt x="4" y="3"/>
                      <a:pt x="3" y="9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0" y="32"/>
                      <a:pt x="2" y="37"/>
                      <a:pt x="7" y="38"/>
                    </a:cubicBezTo>
                    <a:cubicBezTo>
                      <a:pt x="12" y="39"/>
                      <a:pt x="12" y="39"/>
                      <a:pt x="12" y="39"/>
                    </a:cubicBezTo>
                    <a:cubicBezTo>
                      <a:pt x="16" y="40"/>
                      <a:pt x="21" y="37"/>
                      <a:pt x="22" y="33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9" y="9"/>
                      <a:pt x="26" y="4"/>
                      <a:pt x="21" y="2"/>
                    </a:cubicBezTo>
                    <a:close/>
                    <a:moveTo>
                      <a:pt x="14" y="19"/>
                    </a:moveTo>
                    <a:cubicBezTo>
                      <a:pt x="10" y="18"/>
                      <a:pt x="8" y="15"/>
                      <a:pt x="9" y="12"/>
                    </a:cubicBezTo>
                    <a:cubicBezTo>
                      <a:pt x="10" y="9"/>
                      <a:pt x="13" y="6"/>
                      <a:pt x="16" y="7"/>
                    </a:cubicBezTo>
                    <a:cubicBezTo>
                      <a:pt x="20" y="8"/>
                      <a:pt x="22" y="11"/>
                      <a:pt x="21" y="14"/>
                    </a:cubicBezTo>
                    <a:cubicBezTo>
                      <a:pt x="20" y="18"/>
                      <a:pt x="17" y="20"/>
                      <a:pt x="14" y="19"/>
                    </a:cubicBezTo>
                    <a:close/>
                  </a:path>
                </a:pathLst>
              </a:custGeom>
              <a:solidFill>
                <a:srgbClr val="CD8C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  <p:sp>
            <p:nvSpPr>
              <p:cNvPr id="40" name="Freeform 59"/>
              <p:cNvSpPr>
                <a:spLocks noEditPoints="1"/>
              </p:cNvSpPr>
              <p:nvPr/>
            </p:nvSpPr>
            <p:spPr bwMode="auto">
              <a:xfrm>
                <a:off x="7956550" y="4084638"/>
                <a:ext cx="465138" cy="336550"/>
              </a:xfrm>
              <a:custGeom>
                <a:avLst/>
                <a:gdLst>
                  <a:gd name="T0" fmla="*/ 104 w 124"/>
                  <a:gd name="T1" fmla="*/ 0 h 90"/>
                  <a:gd name="T2" fmla="*/ 20 w 124"/>
                  <a:gd name="T3" fmla="*/ 0 h 90"/>
                  <a:gd name="T4" fmla="*/ 0 w 124"/>
                  <a:gd name="T5" fmla="*/ 20 h 90"/>
                  <a:gd name="T6" fmla="*/ 0 w 124"/>
                  <a:gd name="T7" fmla="*/ 70 h 90"/>
                  <a:gd name="T8" fmla="*/ 20 w 124"/>
                  <a:gd name="T9" fmla="*/ 90 h 90"/>
                  <a:gd name="T10" fmla="*/ 104 w 124"/>
                  <a:gd name="T11" fmla="*/ 90 h 90"/>
                  <a:gd name="T12" fmla="*/ 124 w 124"/>
                  <a:gd name="T13" fmla="*/ 70 h 90"/>
                  <a:gd name="T14" fmla="*/ 124 w 124"/>
                  <a:gd name="T15" fmla="*/ 20 h 90"/>
                  <a:gd name="T16" fmla="*/ 104 w 124"/>
                  <a:gd name="T17" fmla="*/ 0 h 90"/>
                  <a:gd name="T18" fmla="*/ 62 w 124"/>
                  <a:gd name="T19" fmla="*/ 72 h 90"/>
                  <a:gd name="T20" fmla="*/ 15 w 124"/>
                  <a:gd name="T21" fmla="*/ 72 h 90"/>
                  <a:gd name="T22" fmla="*/ 15 w 124"/>
                  <a:gd name="T23" fmla="*/ 18 h 90"/>
                  <a:gd name="T24" fmla="*/ 62 w 124"/>
                  <a:gd name="T25" fmla="*/ 18 h 90"/>
                  <a:gd name="T26" fmla="*/ 62 w 124"/>
                  <a:gd name="T27" fmla="*/ 72 h 90"/>
                  <a:gd name="T28" fmla="*/ 100 w 124"/>
                  <a:gd name="T29" fmla="*/ 67 h 90"/>
                  <a:gd name="T30" fmla="*/ 84 w 124"/>
                  <a:gd name="T31" fmla="*/ 67 h 90"/>
                  <a:gd name="T32" fmla="*/ 72 w 124"/>
                  <a:gd name="T33" fmla="*/ 55 h 90"/>
                  <a:gd name="T34" fmla="*/ 84 w 124"/>
                  <a:gd name="T35" fmla="*/ 44 h 90"/>
                  <a:gd name="T36" fmla="*/ 100 w 124"/>
                  <a:gd name="T37" fmla="*/ 44 h 90"/>
                  <a:gd name="T38" fmla="*/ 111 w 124"/>
                  <a:gd name="T39" fmla="*/ 55 h 90"/>
                  <a:gd name="T40" fmla="*/ 100 w 124"/>
                  <a:gd name="T41" fmla="*/ 67 h 90"/>
                  <a:gd name="T42" fmla="*/ 107 w 124"/>
                  <a:gd name="T43" fmla="*/ 36 h 90"/>
                  <a:gd name="T44" fmla="*/ 77 w 124"/>
                  <a:gd name="T45" fmla="*/ 36 h 90"/>
                  <a:gd name="T46" fmla="*/ 72 w 124"/>
                  <a:gd name="T47" fmla="*/ 31 h 90"/>
                  <a:gd name="T48" fmla="*/ 77 w 124"/>
                  <a:gd name="T49" fmla="*/ 27 h 90"/>
                  <a:gd name="T50" fmla="*/ 107 w 124"/>
                  <a:gd name="T51" fmla="*/ 27 h 90"/>
                  <a:gd name="T52" fmla="*/ 112 w 124"/>
                  <a:gd name="T53" fmla="*/ 31 h 90"/>
                  <a:gd name="T54" fmla="*/ 107 w 124"/>
                  <a:gd name="T55" fmla="*/ 36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4" h="90">
                    <a:moveTo>
                      <a:pt x="104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81"/>
                      <a:pt x="9" y="90"/>
                      <a:pt x="20" y="90"/>
                    </a:cubicBezTo>
                    <a:cubicBezTo>
                      <a:pt x="104" y="90"/>
                      <a:pt x="104" y="90"/>
                      <a:pt x="104" y="90"/>
                    </a:cubicBezTo>
                    <a:cubicBezTo>
                      <a:pt x="115" y="90"/>
                      <a:pt x="124" y="81"/>
                      <a:pt x="124" y="70"/>
                    </a:cubicBezTo>
                    <a:cubicBezTo>
                      <a:pt x="124" y="20"/>
                      <a:pt x="124" y="20"/>
                      <a:pt x="124" y="20"/>
                    </a:cubicBezTo>
                    <a:cubicBezTo>
                      <a:pt x="124" y="9"/>
                      <a:pt x="115" y="0"/>
                      <a:pt x="104" y="0"/>
                    </a:cubicBezTo>
                    <a:close/>
                    <a:moveTo>
                      <a:pt x="62" y="72"/>
                    </a:moveTo>
                    <a:cubicBezTo>
                      <a:pt x="15" y="72"/>
                      <a:pt x="15" y="72"/>
                      <a:pt x="15" y="7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62" y="18"/>
                      <a:pt x="62" y="18"/>
                      <a:pt x="62" y="18"/>
                    </a:cubicBezTo>
                    <a:lnTo>
                      <a:pt x="62" y="72"/>
                    </a:lnTo>
                    <a:close/>
                    <a:moveTo>
                      <a:pt x="100" y="67"/>
                    </a:moveTo>
                    <a:cubicBezTo>
                      <a:pt x="84" y="67"/>
                      <a:pt x="84" y="67"/>
                      <a:pt x="84" y="67"/>
                    </a:cubicBezTo>
                    <a:cubicBezTo>
                      <a:pt x="78" y="67"/>
                      <a:pt x="72" y="62"/>
                      <a:pt x="72" y="55"/>
                    </a:cubicBezTo>
                    <a:cubicBezTo>
                      <a:pt x="72" y="49"/>
                      <a:pt x="78" y="44"/>
                      <a:pt x="84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6" y="44"/>
                      <a:pt x="111" y="49"/>
                      <a:pt x="111" y="55"/>
                    </a:cubicBezTo>
                    <a:cubicBezTo>
                      <a:pt x="111" y="62"/>
                      <a:pt x="106" y="67"/>
                      <a:pt x="100" y="67"/>
                    </a:cubicBezTo>
                    <a:close/>
                    <a:moveTo>
                      <a:pt x="107" y="36"/>
                    </a:moveTo>
                    <a:cubicBezTo>
                      <a:pt x="77" y="36"/>
                      <a:pt x="77" y="36"/>
                      <a:pt x="77" y="36"/>
                    </a:cubicBezTo>
                    <a:cubicBezTo>
                      <a:pt x="74" y="36"/>
                      <a:pt x="72" y="34"/>
                      <a:pt x="72" y="31"/>
                    </a:cubicBezTo>
                    <a:cubicBezTo>
                      <a:pt x="72" y="29"/>
                      <a:pt x="74" y="27"/>
                      <a:pt x="77" y="27"/>
                    </a:cubicBezTo>
                    <a:cubicBezTo>
                      <a:pt x="107" y="27"/>
                      <a:pt x="107" y="27"/>
                      <a:pt x="107" y="27"/>
                    </a:cubicBezTo>
                    <a:cubicBezTo>
                      <a:pt x="110" y="27"/>
                      <a:pt x="112" y="29"/>
                      <a:pt x="112" y="31"/>
                    </a:cubicBezTo>
                    <a:cubicBezTo>
                      <a:pt x="112" y="34"/>
                      <a:pt x="110" y="36"/>
                      <a:pt x="107" y="36"/>
                    </a:cubicBezTo>
                    <a:close/>
                  </a:path>
                </a:pathLst>
              </a:custGeom>
              <a:solidFill>
                <a:srgbClr val="CD8C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</p:grpSp>
      <p:grpSp>
        <p:nvGrpSpPr>
          <p:cNvPr id="41" name="Group 4"/>
          <p:cNvGrpSpPr/>
          <p:nvPr/>
        </p:nvGrpSpPr>
        <p:grpSpPr>
          <a:xfrm>
            <a:off x="6200502" y="3707666"/>
            <a:ext cx="890339" cy="908387"/>
            <a:chOff x="4841602" y="3339366"/>
            <a:chExt cx="890339" cy="908387"/>
          </a:xfrm>
        </p:grpSpPr>
        <p:sp>
          <p:nvSpPr>
            <p:cNvPr id="42" name="Oval 11"/>
            <p:cNvSpPr>
              <a:spLocks noChangeArrowheads="1"/>
            </p:cNvSpPr>
            <p:nvPr/>
          </p:nvSpPr>
          <p:spPr bwMode="auto">
            <a:xfrm>
              <a:off x="4841602" y="3339366"/>
              <a:ext cx="890339" cy="908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Oval 12"/>
            <p:cNvSpPr>
              <a:spLocks noChangeArrowheads="1"/>
            </p:cNvSpPr>
            <p:nvPr/>
          </p:nvSpPr>
          <p:spPr bwMode="auto">
            <a:xfrm>
              <a:off x="4961918" y="3459682"/>
              <a:ext cx="649707" cy="65271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5"/>
            <p:cNvSpPr>
              <a:spLocks/>
            </p:cNvSpPr>
            <p:nvPr/>
          </p:nvSpPr>
          <p:spPr bwMode="auto">
            <a:xfrm>
              <a:off x="4841602" y="3339367"/>
              <a:ext cx="890339" cy="463217"/>
            </a:xfrm>
            <a:custGeom>
              <a:avLst/>
              <a:gdLst>
                <a:gd name="T0" fmla="*/ 0 w 52"/>
                <a:gd name="T1" fmla="*/ 26 h 27"/>
                <a:gd name="T2" fmla="*/ 7 w 52"/>
                <a:gd name="T3" fmla="*/ 26 h 27"/>
                <a:gd name="T4" fmla="*/ 45 w 52"/>
                <a:gd name="T5" fmla="*/ 27 h 27"/>
                <a:gd name="T6" fmla="*/ 45 w 52"/>
                <a:gd name="T7" fmla="*/ 8 h 27"/>
                <a:gd name="T8" fmla="*/ 29 w 52"/>
                <a:gd name="T9" fmla="*/ 0 h 27"/>
                <a:gd name="T10" fmla="*/ 29 w 52"/>
                <a:gd name="T11" fmla="*/ 0 h 27"/>
                <a:gd name="T12" fmla="*/ 29 w 52"/>
                <a:gd name="T13" fmla="*/ 0 h 27"/>
                <a:gd name="T14" fmla="*/ 29 w 52"/>
                <a:gd name="T15" fmla="*/ 0 h 27"/>
                <a:gd name="T16" fmla="*/ 28 w 52"/>
                <a:gd name="T17" fmla="*/ 0 h 27"/>
                <a:gd name="T18" fmla="*/ 28 w 52"/>
                <a:gd name="T19" fmla="*/ 0 h 27"/>
                <a:gd name="T20" fmla="*/ 28 w 52"/>
                <a:gd name="T21" fmla="*/ 0 h 27"/>
                <a:gd name="T22" fmla="*/ 28 w 52"/>
                <a:gd name="T23" fmla="*/ 0 h 27"/>
                <a:gd name="T24" fmla="*/ 28 w 52"/>
                <a:gd name="T25" fmla="*/ 0 h 27"/>
                <a:gd name="T26" fmla="*/ 28 w 52"/>
                <a:gd name="T27" fmla="*/ 0 h 27"/>
                <a:gd name="T28" fmla="*/ 28 w 52"/>
                <a:gd name="T29" fmla="*/ 0 h 27"/>
                <a:gd name="T30" fmla="*/ 28 w 52"/>
                <a:gd name="T31" fmla="*/ 0 h 27"/>
                <a:gd name="T32" fmla="*/ 28 w 52"/>
                <a:gd name="T33" fmla="*/ 0 h 27"/>
                <a:gd name="T34" fmla="*/ 28 w 52"/>
                <a:gd name="T35" fmla="*/ 0 h 27"/>
                <a:gd name="T36" fmla="*/ 28 w 52"/>
                <a:gd name="T37" fmla="*/ 0 h 27"/>
                <a:gd name="T38" fmla="*/ 28 w 52"/>
                <a:gd name="T39" fmla="*/ 0 h 27"/>
                <a:gd name="T40" fmla="*/ 28 w 52"/>
                <a:gd name="T41" fmla="*/ 0 h 27"/>
                <a:gd name="T42" fmla="*/ 28 w 52"/>
                <a:gd name="T43" fmla="*/ 0 h 27"/>
                <a:gd name="T44" fmla="*/ 28 w 52"/>
                <a:gd name="T45" fmla="*/ 0 h 27"/>
                <a:gd name="T46" fmla="*/ 28 w 52"/>
                <a:gd name="T47" fmla="*/ 0 h 27"/>
                <a:gd name="T48" fmla="*/ 27 w 52"/>
                <a:gd name="T49" fmla="*/ 0 h 27"/>
                <a:gd name="T50" fmla="*/ 27 w 52"/>
                <a:gd name="T51" fmla="*/ 0 h 27"/>
                <a:gd name="T52" fmla="*/ 27 w 52"/>
                <a:gd name="T53" fmla="*/ 0 h 27"/>
                <a:gd name="T54" fmla="*/ 27 w 52"/>
                <a:gd name="T55" fmla="*/ 0 h 27"/>
                <a:gd name="T56" fmla="*/ 27 w 52"/>
                <a:gd name="T57" fmla="*/ 0 h 27"/>
                <a:gd name="T58" fmla="*/ 27 w 52"/>
                <a:gd name="T59" fmla="*/ 0 h 27"/>
                <a:gd name="T60" fmla="*/ 27 w 52"/>
                <a:gd name="T61" fmla="*/ 0 h 27"/>
                <a:gd name="T62" fmla="*/ 27 w 52"/>
                <a:gd name="T63" fmla="*/ 0 h 27"/>
                <a:gd name="T64" fmla="*/ 27 w 52"/>
                <a:gd name="T65" fmla="*/ 0 h 27"/>
                <a:gd name="T66" fmla="*/ 27 w 52"/>
                <a:gd name="T67" fmla="*/ 0 h 27"/>
                <a:gd name="T68" fmla="*/ 27 w 52"/>
                <a:gd name="T69" fmla="*/ 0 h 27"/>
                <a:gd name="T70" fmla="*/ 27 w 52"/>
                <a:gd name="T71" fmla="*/ 0 h 27"/>
                <a:gd name="T72" fmla="*/ 27 w 52"/>
                <a:gd name="T73" fmla="*/ 0 h 27"/>
                <a:gd name="T74" fmla="*/ 27 w 52"/>
                <a:gd name="T75" fmla="*/ 0 h 27"/>
                <a:gd name="T76" fmla="*/ 27 w 52"/>
                <a:gd name="T77" fmla="*/ 0 h 27"/>
                <a:gd name="T78" fmla="*/ 27 w 52"/>
                <a:gd name="T79" fmla="*/ 0 h 27"/>
                <a:gd name="T80" fmla="*/ 26 w 52"/>
                <a:gd name="T81" fmla="*/ 0 h 27"/>
                <a:gd name="T82" fmla="*/ 26 w 52"/>
                <a:gd name="T83" fmla="*/ 0 h 27"/>
                <a:gd name="T84" fmla="*/ 26 w 52"/>
                <a:gd name="T85" fmla="*/ 0 h 27"/>
                <a:gd name="T86" fmla="*/ 26 w 52"/>
                <a:gd name="T8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2" h="27">
                  <a:moveTo>
                    <a:pt x="26" y="0"/>
                  </a:moveTo>
                  <a:cubicBezTo>
                    <a:pt x="12" y="0"/>
                    <a:pt x="0" y="12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7"/>
                    <a:pt x="0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6"/>
                    <a:pt x="7" y="26"/>
                  </a:cubicBezTo>
                  <a:cubicBezTo>
                    <a:pt x="7" y="16"/>
                    <a:pt x="16" y="7"/>
                    <a:pt x="26" y="7"/>
                  </a:cubicBezTo>
                  <a:cubicBezTo>
                    <a:pt x="37" y="7"/>
                    <a:pt x="45" y="16"/>
                    <a:pt x="45" y="26"/>
                  </a:cubicBezTo>
                  <a:cubicBezTo>
                    <a:pt x="45" y="26"/>
                    <a:pt x="45" y="27"/>
                    <a:pt x="45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2" y="26"/>
                    <a:pt x="52" y="26"/>
                  </a:cubicBezTo>
                  <a:cubicBezTo>
                    <a:pt x="52" y="19"/>
                    <a:pt x="49" y="13"/>
                    <a:pt x="45" y="8"/>
                  </a:cubicBezTo>
                  <a:cubicBezTo>
                    <a:pt x="45" y="8"/>
                    <a:pt x="44" y="7"/>
                    <a:pt x="44" y="7"/>
                  </a:cubicBezTo>
                  <a:cubicBezTo>
                    <a:pt x="40" y="3"/>
                    <a:pt x="35" y="1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5" name="Group 60"/>
            <p:cNvGrpSpPr/>
            <p:nvPr/>
          </p:nvGrpSpPr>
          <p:grpSpPr>
            <a:xfrm>
              <a:off x="5127992" y="3592078"/>
              <a:ext cx="317559" cy="353947"/>
              <a:chOff x="9174163" y="4232275"/>
              <a:chExt cx="457199" cy="509588"/>
            </a:xfrm>
            <a:solidFill>
              <a:srgbClr val="F4C60E"/>
            </a:solidFill>
          </p:grpSpPr>
          <p:sp>
            <p:nvSpPr>
              <p:cNvPr id="46" name="Freeform 61"/>
              <p:cNvSpPr>
                <a:spLocks/>
              </p:cNvSpPr>
              <p:nvPr/>
            </p:nvSpPr>
            <p:spPr bwMode="auto">
              <a:xfrm>
                <a:off x="9305925" y="4232275"/>
                <a:ext cx="325437" cy="220663"/>
              </a:xfrm>
              <a:custGeom>
                <a:avLst/>
                <a:gdLst>
                  <a:gd name="T0" fmla="*/ 82 w 87"/>
                  <a:gd name="T1" fmla="*/ 28 h 59"/>
                  <a:gd name="T2" fmla="*/ 47 w 87"/>
                  <a:gd name="T3" fmla="*/ 2 h 59"/>
                  <a:gd name="T4" fmla="*/ 41 w 87"/>
                  <a:gd name="T5" fmla="*/ 0 h 59"/>
                  <a:gd name="T6" fmla="*/ 34 w 87"/>
                  <a:gd name="T7" fmla="*/ 3 h 59"/>
                  <a:gd name="T8" fmla="*/ 2 w 87"/>
                  <a:gd name="T9" fmla="*/ 46 h 59"/>
                  <a:gd name="T10" fmla="*/ 0 w 87"/>
                  <a:gd name="T11" fmla="*/ 50 h 59"/>
                  <a:gd name="T12" fmla="*/ 8 w 87"/>
                  <a:gd name="T13" fmla="*/ 50 h 59"/>
                  <a:gd name="T14" fmla="*/ 40 w 87"/>
                  <a:gd name="T15" fmla="*/ 7 h 59"/>
                  <a:gd name="T16" fmla="*/ 41 w 87"/>
                  <a:gd name="T17" fmla="*/ 7 h 59"/>
                  <a:gd name="T18" fmla="*/ 42 w 87"/>
                  <a:gd name="T19" fmla="*/ 7 h 59"/>
                  <a:gd name="T20" fmla="*/ 77 w 87"/>
                  <a:gd name="T21" fmla="*/ 33 h 59"/>
                  <a:gd name="T22" fmla="*/ 78 w 87"/>
                  <a:gd name="T23" fmla="*/ 36 h 59"/>
                  <a:gd name="T24" fmla="*/ 65 w 87"/>
                  <a:gd name="T25" fmla="*/ 54 h 59"/>
                  <a:gd name="T26" fmla="*/ 70 w 87"/>
                  <a:gd name="T27" fmla="*/ 59 h 59"/>
                  <a:gd name="T28" fmla="*/ 84 w 87"/>
                  <a:gd name="T29" fmla="*/ 40 h 59"/>
                  <a:gd name="T30" fmla="*/ 82 w 87"/>
                  <a:gd name="T31" fmla="*/ 2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7" h="59">
                    <a:moveTo>
                      <a:pt x="82" y="28"/>
                    </a:moveTo>
                    <a:cubicBezTo>
                      <a:pt x="47" y="2"/>
                      <a:pt x="47" y="2"/>
                      <a:pt x="47" y="2"/>
                    </a:cubicBezTo>
                    <a:cubicBezTo>
                      <a:pt x="45" y="0"/>
                      <a:pt x="43" y="0"/>
                      <a:pt x="41" y="0"/>
                    </a:cubicBezTo>
                    <a:cubicBezTo>
                      <a:pt x="38" y="0"/>
                      <a:pt x="36" y="1"/>
                      <a:pt x="34" y="3"/>
                    </a:cubicBezTo>
                    <a:cubicBezTo>
                      <a:pt x="2" y="46"/>
                      <a:pt x="2" y="46"/>
                      <a:pt x="2" y="46"/>
                    </a:cubicBezTo>
                    <a:cubicBezTo>
                      <a:pt x="1" y="47"/>
                      <a:pt x="1" y="48"/>
                      <a:pt x="0" y="50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7"/>
                      <a:pt x="40" y="7"/>
                      <a:pt x="41" y="7"/>
                    </a:cubicBezTo>
                    <a:cubicBezTo>
                      <a:pt x="41" y="7"/>
                      <a:pt x="42" y="7"/>
                      <a:pt x="42" y="7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8" y="34"/>
                      <a:pt x="79" y="35"/>
                      <a:pt x="78" y="36"/>
                    </a:cubicBezTo>
                    <a:cubicBezTo>
                      <a:pt x="65" y="54"/>
                      <a:pt x="65" y="54"/>
                      <a:pt x="65" y="54"/>
                    </a:cubicBezTo>
                    <a:cubicBezTo>
                      <a:pt x="67" y="55"/>
                      <a:pt x="69" y="57"/>
                      <a:pt x="70" y="59"/>
                    </a:cubicBezTo>
                    <a:cubicBezTo>
                      <a:pt x="84" y="40"/>
                      <a:pt x="84" y="40"/>
                      <a:pt x="84" y="40"/>
                    </a:cubicBezTo>
                    <a:cubicBezTo>
                      <a:pt x="87" y="36"/>
                      <a:pt x="86" y="31"/>
                      <a:pt x="82" y="28"/>
                    </a:cubicBezTo>
                    <a:close/>
                  </a:path>
                </a:pathLst>
              </a:custGeom>
              <a:solidFill>
                <a:srgbClr val="C2C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47" name="Freeform 62"/>
              <p:cNvSpPr>
                <a:spLocks/>
              </p:cNvSpPr>
              <p:nvPr/>
            </p:nvSpPr>
            <p:spPr bwMode="auto">
              <a:xfrm>
                <a:off x="9174163" y="4378325"/>
                <a:ext cx="385762" cy="363538"/>
              </a:xfrm>
              <a:custGeom>
                <a:avLst/>
                <a:gdLst>
                  <a:gd name="T0" fmla="*/ 60 w 103"/>
                  <a:gd name="T1" fmla="*/ 63 h 97"/>
                  <a:gd name="T2" fmla="*/ 60 w 103"/>
                  <a:gd name="T3" fmla="*/ 49 h 97"/>
                  <a:gd name="T4" fmla="*/ 65 w 103"/>
                  <a:gd name="T5" fmla="*/ 44 h 97"/>
                  <a:gd name="T6" fmla="*/ 103 w 103"/>
                  <a:gd name="T7" fmla="*/ 44 h 97"/>
                  <a:gd name="T8" fmla="*/ 103 w 103"/>
                  <a:gd name="T9" fmla="*/ 31 h 97"/>
                  <a:gd name="T10" fmla="*/ 88 w 103"/>
                  <a:gd name="T11" fmla="*/ 16 h 97"/>
                  <a:gd name="T12" fmla="*/ 17 w 103"/>
                  <a:gd name="T13" fmla="*/ 16 h 97"/>
                  <a:gd name="T14" fmla="*/ 14 w 103"/>
                  <a:gd name="T15" fmla="*/ 17 h 97"/>
                  <a:gd name="T16" fmla="*/ 14 w 103"/>
                  <a:gd name="T17" fmla="*/ 17 h 97"/>
                  <a:gd name="T18" fmla="*/ 15 w 103"/>
                  <a:gd name="T19" fmla="*/ 16 h 97"/>
                  <a:gd name="T20" fmla="*/ 16 w 103"/>
                  <a:gd name="T21" fmla="*/ 15 h 97"/>
                  <a:gd name="T22" fmla="*/ 17 w 103"/>
                  <a:gd name="T23" fmla="*/ 14 h 97"/>
                  <a:gd name="T24" fmla="*/ 18 w 103"/>
                  <a:gd name="T25" fmla="*/ 13 h 97"/>
                  <a:gd name="T26" fmla="*/ 18 w 103"/>
                  <a:gd name="T27" fmla="*/ 12 h 97"/>
                  <a:gd name="T28" fmla="*/ 19 w 103"/>
                  <a:gd name="T29" fmla="*/ 12 h 97"/>
                  <a:gd name="T30" fmla="*/ 29 w 103"/>
                  <a:gd name="T31" fmla="*/ 7 h 97"/>
                  <a:gd name="T32" fmla="*/ 30 w 103"/>
                  <a:gd name="T33" fmla="*/ 7 h 97"/>
                  <a:gd name="T34" fmla="*/ 32 w 103"/>
                  <a:gd name="T35" fmla="*/ 3 h 97"/>
                  <a:gd name="T36" fmla="*/ 35 w 103"/>
                  <a:gd name="T37" fmla="*/ 0 h 97"/>
                  <a:gd name="T38" fmla="*/ 29 w 103"/>
                  <a:gd name="T39" fmla="*/ 0 h 97"/>
                  <a:gd name="T40" fmla="*/ 14 w 103"/>
                  <a:gd name="T41" fmla="*/ 7 h 97"/>
                  <a:gd name="T42" fmla="*/ 14 w 103"/>
                  <a:gd name="T43" fmla="*/ 8 h 97"/>
                  <a:gd name="T44" fmla="*/ 13 w 103"/>
                  <a:gd name="T45" fmla="*/ 8 h 97"/>
                  <a:gd name="T46" fmla="*/ 12 w 103"/>
                  <a:gd name="T47" fmla="*/ 9 h 97"/>
                  <a:gd name="T48" fmla="*/ 11 w 103"/>
                  <a:gd name="T49" fmla="*/ 10 h 97"/>
                  <a:gd name="T50" fmla="*/ 10 w 103"/>
                  <a:gd name="T51" fmla="*/ 11 h 97"/>
                  <a:gd name="T52" fmla="*/ 9 w 103"/>
                  <a:gd name="T53" fmla="*/ 12 h 97"/>
                  <a:gd name="T54" fmla="*/ 9 w 103"/>
                  <a:gd name="T55" fmla="*/ 13 h 97"/>
                  <a:gd name="T56" fmla="*/ 8 w 103"/>
                  <a:gd name="T57" fmla="*/ 13 h 97"/>
                  <a:gd name="T58" fmla="*/ 7 w 103"/>
                  <a:gd name="T59" fmla="*/ 14 h 97"/>
                  <a:gd name="T60" fmla="*/ 6 w 103"/>
                  <a:gd name="T61" fmla="*/ 15 h 97"/>
                  <a:gd name="T62" fmla="*/ 0 w 103"/>
                  <a:gd name="T63" fmla="*/ 30 h 97"/>
                  <a:gd name="T64" fmla="*/ 0 w 103"/>
                  <a:gd name="T65" fmla="*/ 76 h 97"/>
                  <a:gd name="T66" fmla="*/ 6 w 103"/>
                  <a:gd name="T67" fmla="*/ 91 h 97"/>
                  <a:gd name="T68" fmla="*/ 15 w 103"/>
                  <a:gd name="T69" fmla="*/ 96 h 97"/>
                  <a:gd name="T70" fmla="*/ 20 w 103"/>
                  <a:gd name="T71" fmla="*/ 97 h 97"/>
                  <a:gd name="T72" fmla="*/ 85 w 103"/>
                  <a:gd name="T73" fmla="*/ 97 h 97"/>
                  <a:gd name="T74" fmla="*/ 85 w 103"/>
                  <a:gd name="T75" fmla="*/ 96 h 97"/>
                  <a:gd name="T76" fmla="*/ 88 w 103"/>
                  <a:gd name="T77" fmla="*/ 96 h 97"/>
                  <a:gd name="T78" fmla="*/ 103 w 103"/>
                  <a:gd name="T79" fmla="*/ 81 h 97"/>
                  <a:gd name="T80" fmla="*/ 103 w 103"/>
                  <a:gd name="T81" fmla="*/ 69 h 97"/>
                  <a:gd name="T82" fmla="*/ 65 w 103"/>
                  <a:gd name="T83" fmla="*/ 69 h 97"/>
                  <a:gd name="T84" fmla="*/ 60 w 103"/>
                  <a:gd name="T85" fmla="*/ 6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3" h="97">
                    <a:moveTo>
                      <a:pt x="60" y="63"/>
                    </a:moveTo>
                    <a:cubicBezTo>
                      <a:pt x="60" y="49"/>
                      <a:pt x="60" y="49"/>
                      <a:pt x="60" y="49"/>
                    </a:cubicBezTo>
                    <a:cubicBezTo>
                      <a:pt x="60" y="46"/>
                      <a:pt x="62" y="44"/>
                      <a:pt x="65" y="44"/>
                    </a:cubicBezTo>
                    <a:cubicBezTo>
                      <a:pt x="103" y="44"/>
                      <a:pt x="103" y="44"/>
                      <a:pt x="103" y="44"/>
                    </a:cubicBezTo>
                    <a:cubicBezTo>
                      <a:pt x="103" y="31"/>
                      <a:pt x="103" y="31"/>
                      <a:pt x="103" y="31"/>
                    </a:cubicBezTo>
                    <a:cubicBezTo>
                      <a:pt x="103" y="23"/>
                      <a:pt x="96" y="16"/>
                      <a:pt x="88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6"/>
                      <a:pt x="15" y="16"/>
                      <a:pt x="14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5" y="15"/>
                      <a:pt x="16" y="15"/>
                      <a:pt x="16" y="15"/>
                    </a:cubicBezTo>
                    <a:cubicBezTo>
                      <a:pt x="16" y="15"/>
                      <a:pt x="16" y="14"/>
                      <a:pt x="17" y="14"/>
                    </a:cubicBezTo>
                    <a:cubicBezTo>
                      <a:pt x="17" y="14"/>
                      <a:pt x="17" y="14"/>
                      <a:pt x="18" y="13"/>
                    </a:cubicBezTo>
                    <a:cubicBezTo>
                      <a:pt x="18" y="13"/>
                      <a:pt x="18" y="13"/>
                      <a:pt x="18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22" y="9"/>
                      <a:pt x="25" y="7"/>
                      <a:pt x="29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1" y="6"/>
                      <a:pt x="31" y="5"/>
                      <a:pt x="32" y="3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4" y="0"/>
                      <a:pt x="18" y="3"/>
                      <a:pt x="14" y="7"/>
                    </a:cubicBezTo>
                    <a:cubicBezTo>
                      <a:pt x="14" y="7"/>
                      <a:pt x="14" y="7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10"/>
                      <a:pt x="11" y="10"/>
                    </a:cubicBezTo>
                    <a:cubicBezTo>
                      <a:pt x="11" y="10"/>
                      <a:pt x="11" y="11"/>
                      <a:pt x="10" y="11"/>
                    </a:cubicBezTo>
                    <a:cubicBezTo>
                      <a:pt x="10" y="11"/>
                      <a:pt x="10" y="11"/>
                      <a:pt x="9" y="12"/>
                    </a:cubicBezTo>
                    <a:cubicBezTo>
                      <a:pt x="9" y="12"/>
                      <a:pt x="9" y="12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2" y="19"/>
                      <a:pt x="0" y="24"/>
                      <a:pt x="0" y="30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82"/>
                      <a:pt x="2" y="88"/>
                      <a:pt x="6" y="91"/>
                    </a:cubicBezTo>
                    <a:cubicBezTo>
                      <a:pt x="8" y="94"/>
                      <a:pt x="12" y="96"/>
                      <a:pt x="15" y="96"/>
                    </a:cubicBezTo>
                    <a:cubicBezTo>
                      <a:pt x="17" y="97"/>
                      <a:pt x="19" y="97"/>
                      <a:pt x="20" y="97"/>
                    </a:cubicBezTo>
                    <a:cubicBezTo>
                      <a:pt x="85" y="97"/>
                      <a:pt x="85" y="97"/>
                      <a:pt x="85" y="97"/>
                    </a:cubicBezTo>
                    <a:cubicBezTo>
                      <a:pt x="85" y="96"/>
                      <a:pt x="85" y="96"/>
                      <a:pt x="85" y="96"/>
                    </a:cubicBezTo>
                    <a:cubicBezTo>
                      <a:pt x="88" y="96"/>
                      <a:pt x="88" y="96"/>
                      <a:pt x="88" y="96"/>
                    </a:cubicBezTo>
                    <a:cubicBezTo>
                      <a:pt x="96" y="96"/>
                      <a:pt x="103" y="90"/>
                      <a:pt x="103" y="81"/>
                    </a:cubicBezTo>
                    <a:cubicBezTo>
                      <a:pt x="103" y="69"/>
                      <a:pt x="103" y="69"/>
                      <a:pt x="103" y="69"/>
                    </a:cubicBezTo>
                    <a:cubicBezTo>
                      <a:pt x="65" y="69"/>
                      <a:pt x="65" y="69"/>
                      <a:pt x="65" y="69"/>
                    </a:cubicBezTo>
                    <a:cubicBezTo>
                      <a:pt x="62" y="69"/>
                      <a:pt x="60" y="67"/>
                      <a:pt x="60" y="63"/>
                    </a:cubicBezTo>
                    <a:close/>
                  </a:path>
                </a:pathLst>
              </a:custGeom>
              <a:solidFill>
                <a:srgbClr val="C2C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  <p:sp>
            <p:nvSpPr>
              <p:cNvPr id="48" name="Oval 63"/>
              <p:cNvSpPr>
                <a:spLocks noChangeArrowheads="1"/>
              </p:cNvSpPr>
              <p:nvPr/>
            </p:nvSpPr>
            <p:spPr bwMode="auto">
              <a:xfrm>
                <a:off x="9421813" y="4565650"/>
                <a:ext cx="49212" cy="49213"/>
              </a:xfrm>
              <a:prstGeom prst="ellipse">
                <a:avLst/>
              </a:prstGeom>
              <a:solidFill>
                <a:srgbClr val="C2CC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909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7" grpId="0" animBg="1"/>
      <p:bldP spid="8" grpId="0" animBg="1"/>
      <p:bldP spid="10" grpId="0" animBg="1"/>
      <p:bldP spid="11" grpId="0" animBg="1"/>
      <p:bldP spid="13" grpId="0" animBg="1"/>
      <p:bldP spid="14" grpId="0"/>
      <p:bldP spid="15" grpId="0"/>
      <p:bldP spid="16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6"/>
          <p:cNvCxnSpPr/>
          <p:nvPr/>
        </p:nvCxnSpPr>
        <p:spPr>
          <a:xfrm>
            <a:off x="1696998" y="3828017"/>
            <a:ext cx="9148801" cy="0"/>
          </a:xfrm>
          <a:prstGeom prst="line">
            <a:avLst/>
          </a:prstGeom>
          <a:ln w="19050">
            <a:solidFill>
              <a:srgbClr val="888D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reeform 23"/>
          <p:cNvSpPr>
            <a:spLocks/>
          </p:cNvSpPr>
          <p:nvPr/>
        </p:nvSpPr>
        <p:spPr bwMode="auto">
          <a:xfrm>
            <a:off x="8698632" y="1492250"/>
            <a:ext cx="1359334" cy="1981200"/>
          </a:xfrm>
          <a:custGeom>
            <a:avLst/>
            <a:gdLst>
              <a:gd name="T0" fmla="*/ 69 w 140"/>
              <a:gd name="T1" fmla="*/ 204 h 204"/>
              <a:gd name="T2" fmla="*/ 80 w 140"/>
              <a:gd name="T3" fmla="*/ 169 h 204"/>
              <a:gd name="T4" fmla="*/ 90 w 140"/>
              <a:gd name="T5" fmla="*/ 137 h 204"/>
              <a:gd name="T6" fmla="*/ 140 w 140"/>
              <a:gd name="T7" fmla="*/ 70 h 204"/>
              <a:gd name="T8" fmla="*/ 70 w 140"/>
              <a:gd name="T9" fmla="*/ 0 h 204"/>
              <a:gd name="T10" fmla="*/ 0 w 140"/>
              <a:gd name="T11" fmla="*/ 70 h 204"/>
              <a:gd name="T12" fmla="*/ 48 w 140"/>
              <a:gd name="T13" fmla="*/ 136 h 204"/>
              <a:gd name="T14" fmla="*/ 58 w 140"/>
              <a:gd name="T15" fmla="*/ 169 h 204"/>
              <a:gd name="T16" fmla="*/ 69 w 140"/>
              <a:gd name="T17" fmla="*/ 204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0" h="204">
                <a:moveTo>
                  <a:pt x="69" y="204"/>
                </a:moveTo>
                <a:cubicBezTo>
                  <a:pt x="80" y="169"/>
                  <a:pt x="80" y="169"/>
                  <a:pt x="80" y="169"/>
                </a:cubicBezTo>
                <a:cubicBezTo>
                  <a:pt x="90" y="137"/>
                  <a:pt x="90" y="137"/>
                  <a:pt x="90" y="137"/>
                </a:cubicBezTo>
                <a:cubicBezTo>
                  <a:pt x="119" y="128"/>
                  <a:pt x="140" y="102"/>
                  <a:pt x="140" y="70"/>
                </a:cubicBezTo>
                <a:cubicBezTo>
                  <a:pt x="140" y="31"/>
                  <a:pt x="109" y="0"/>
                  <a:pt x="70" y="0"/>
                </a:cubicBezTo>
                <a:cubicBezTo>
                  <a:pt x="32" y="0"/>
                  <a:pt x="0" y="31"/>
                  <a:pt x="0" y="70"/>
                </a:cubicBezTo>
                <a:cubicBezTo>
                  <a:pt x="0" y="101"/>
                  <a:pt x="20" y="127"/>
                  <a:pt x="48" y="136"/>
                </a:cubicBezTo>
                <a:cubicBezTo>
                  <a:pt x="58" y="169"/>
                  <a:pt x="58" y="169"/>
                  <a:pt x="58" y="169"/>
                </a:cubicBezTo>
                <a:lnTo>
                  <a:pt x="69" y="204"/>
                </a:lnTo>
                <a:close/>
              </a:path>
            </a:pathLst>
          </a:custGeom>
          <a:solidFill>
            <a:srgbClr val="C2AE9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Oval 18"/>
          <p:cNvSpPr/>
          <p:nvPr/>
        </p:nvSpPr>
        <p:spPr>
          <a:xfrm>
            <a:off x="9141922" y="3591639"/>
            <a:ext cx="472755" cy="472755"/>
          </a:xfrm>
          <a:prstGeom prst="ellipse">
            <a:avLst/>
          </a:prstGeom>
          <a:solidFill>
            <a:srgbClr val="C2AE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23"/>
          <p:cNvSpPr>
            <a:spLocks/>
          </p:cNvSpPr>
          <p:nvPr/>
        </p:nvSpPr>
        <p:spPr bwMode="auto">
          <a:xfrm>
            <a:off x="6628966" y="1492250"/>
            <a:ext cx="1359334" cy="1981200"/>
          </a:xfrm>
          <a:custGeom>
            <a:avLst/>
            <a:gdLst>
              <a:gd name="T0" fmla="*/ 69 w 140"/>
              <a:gd name="T1" fmla="*/ 204 h 204"/>
              <a:gd name="T2" fmla="*/ 80 w 140"/>
              <a:gd name="T3" fmla="*/ 169 h 204"/>
              <a:gd name="T4" fmla="*/ 90 w 140"/>
              <a:gd name="T5" fmla="*/ 137 h 204"/>
              <a:gd name="T6" fmla="*/ 140 w 140"/>
              <a:gd name="T7" fmla="*/ 70 h 204"/>
              <a:gd name="T8" fmla="*/ 70 w 140"/>
              <a:gd name="T9" fmla="*/ 0 h 204"/>
              <a:gd name="T10" fmla="*/ 0 w 140"/>
              <a:gd name="T11" fmla="*/ 70 h 204"/>
              <a:gd name="T12" fmla="*/ 48 w 140"/>
              <a:gd name="T13" fmla="*/ 136 h 204"/>
              <a:gd name="T14" fmla="*/ 58 w 140"/>
              <a:gd name="T15" fmla="*/ 169 h 204"/>
              <a:gd name="T16" fmla="*/ 69 w 140"/>
              <a:gd name="T17" fmla="*/ 204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0" h="204">
                <a:moveTo>
                  <a:pt x="69" y="204"/>
                </a:moveTo>
                <a:cubicBezTo>
                  <a:pt x="80" y="169"/>
                  <a:pt x="80" y="169"/>
                  <a:pt x="80" y="169"/>
                </a:cubicBezTo>
                <a:cubicBezTo>
                  <a:pt x="90" y="137"/>
                  <a:pt x="90" y="137"/>
                  <a:pt x="90" y="137"/>
                </a:cubicBezTo>
                <a:cubicBezTo>
                  <a:pt x="119" y="128"/>
                  <a:pt x="140" y="102"/>
                  <a:pt x="140" y="70"/>
                </a:cubicBezTo>
                <a:cubicBezTo>
                  <a:pt x="140" y="31"/>
                  <a:pt x="109" y="0"/>
                  <a:pt x="70" y="0"/>
                </a:cubicBezTo>
                <a:cubicBezTo>
                  <a:pt x="32" y="0"/>
                  <a:pt x="0" y="31"/>
                  <a:pt x="0" y="70"/>
                </a:cubicBezTo>
                <a:cubicBezTo>
                  <a:pt x="0" y="101"/>
                  <a:pt x="20" y="127"/>
                  <a:pt x="48" y="136"/>
                </a:cubicBezTo>
                <a:cubicBezTo>
                  <a:pt x="58" y="169"/>
                  <a:pt x="58" y="169"/>
                  <a:pt x="58" y="169"/>
                </a:cubicBezTo>
                <a:lnTo>
                  <a:pt x="69" y="204"/>
                </a:lnTo>
                <a:close/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20"/>
          <p:cNvSpPr/>
          <p:nvPr/>
        </p:nvSpPr>
        <p:spPr>
          <a:xfrm>
            <a:off x="7072256" y="3591639"/>
            <a:ext cx="472755" cy="472755"/>
          </a:xfrm>
          <a:prstGeom prst="ellipse">
            <a:avLst/>
          </a:prstGeom>
          <a:solidFill>
            <a:srgbClr val="C2C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23"/>
          <p:cNvSpPr>
            <a:spLocks/>
          </p:cNvSpPr>
          <p:nvPr/>
        </p:nvSpPr>
        <p:spPr bwMode="auto">
          <a:xfrm>
            <a:off x="4559300" y="1492250"/>
            <a:ext cx="1359334" cy="1981200"/>
          </a:xfrm>
          <a:custGeom>
            <a:avLst/>
            <a:gdLst>
              <a:gd name="T0" fmla="*/ 69 w 140"/>
              <a:gd name="T1" fmla="*/ 204 h 204"/>
              <a:gd name="T2" fmla="*/ 80 w 140"/>
              <a:gd name="T3" fmla="*/ 169 h 204"/>
              <a:gd name="T4" fmla="*/ 90 w 140"/>
              <a:gd name="T5" fmla="*/ 137 h 204"/>
              <a:gd name="T6" fmla="*/ 140 w 140"/>
              <a:gd name="T7" fmla="*/ 70 h 204"/>
              <a:gd name="T8" fmla="*/ 70 w 140"/>
              <a:gd name="T9" fmla="*/ 0 h 204"/>
              <a:gd name="T10" fmla="*/ 0 w 140"/>
              <a:gd name="T11" fmla="*/ 70 h 204"/>
              <a:gd name="T12" fmla="*/ 48 w 140"/>
              <a:gd name="T13" fmla="*/ 136 h 204"/>
              <a:gd name="T14" fmla="*/ 58 w 140"/>
              <a:gd name="T15" fmla="*/ 169 h 204"/>
              <a:gd name="T16" fmla="*/ 69 w 140"/>
              <a:gd name="T17" fmla="*/ 204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0" h="204">
                <a:moveTo>
                  <a:pt x="69" y="204"/>
                </a:moveTo>
                <a:cubicBezTo>
                  <a:pt x="80" y="169"/>
                  <a:pt x="80" y="169"/>
                  <a:pt x="80" y="169"/>
                </a:cubicBezTo>
                <a:cubicBezTo>
                  <a:pt x="90" y="137"/>
                  <a:pt x="90" y="137"/>
                  <a:pt x="90" y="137"/>
                </a:cubicBezTo>
                <a:cubicBezTo>
                  <a:pt x="119" y="128"/>
                  <a:pt x="140" y="102"/>
                  <a:pt x="140" y="70"/>
                </a:cubicBezTo>
                <a:cubicBezTo>
                  <a:pt x="140" y="31"/>
                  <a:pt x="109" y="0"/>
                  <a:pt x="70" y="0"/>
                </a:cubicBezTo>
                <a:cubicBezTo>
                  <a:pt x="32" y="0"/>
                  <a:pt x="0" y="31"/>
                  <a:pt x="0" y="70"/>
                </a:cubicBezTo>
                <a:cubicBezTo>
                  <a:pt x="0" y="101"/>
                  <a:pt x="20" y="127"/>
                  <a:pt x="48" y="136"/>
                </a:cubicBezTo>
                <a:cubicBezTo>
                  <a:pt x="58" y="169"/>
                  <a:pt x="58" y="169"/>
                  <a:pt x="58" y="169"/>
                </a:cubicBezTo>
                <a:lnTo>
                  <a:pt x="69" y="204"/>
                </a:lnTo>
                <a:close/>
              </a:path>
            </a:pathLst>
          </a:custGeom>
          <a:solidFill>
            <a:srgbClr val="DDDBD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22"/>
          <p:cNvSpPr/>
          <p:nvPr/>
        </p:nvSpPr>
        <p:spPr>
          <a:xfrm>
            <a:off x="5002590" y="3591639"/>
            <a:ext cx="472755" cy="472755"/>
          </a:xfrm>
          <a:prstGeom prst="ellipse">
            <a:avLst/>
          </a:prstGeom>
          <a:solidFill>
            <a:srgbClr val="DDDB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23"/>
          <p:cNvSpPr>
            <a:spLocks/>
          </p:cNvSpPr>
          <p:nvPr/>
        </p:nvSpPr>
        <p:spPr bwMode="auto">
          <a:xfrm>
            <a:off x="2489634" y="1492250"/>
            <a:ext cx="1359334" cy="1981200"/>
          </a:xfrm>
          <a:custGeom>
            <a:avLst/>
            <a:gdLst>
              <a:gd name="T0" fmla="*/ 69 w 140"/>
              <a:gd name="T1" fmla="*/ 204 h 204"/>
              <a:gd name="T2" fmla="*/ 80 w 140"/>
              <a:gd name="T3" fmla="*/ 169 h 204"/>
              <a:gd name="T4" fmla="*/ 90 w 140"/>
              <a:gd name="T5" fmla="*/ 137 h 204"/>
              <a:gd name="T6" fmla="*/ 140 w 140"/>
              <a:gd name="T7" fmla="*/ 70 h 204"/>
              <a:gd name="T8" fmla="*/ 70 w 140"/>
              <a:gd name="T9" fmla="*/ 0 h 204"/>
              <a:gd name="T10" fmla="*/ 0 w 140"/>
              <a:gd name="T11" fmla="*/ 70 h 204"/>
              <a:gd name="T12" fmla="*/ 48 w 140"/>
              <a:gd name="T13" fmla="*/ 136 h 204"/>
              <a:gd name="T14" fmla="*/ 58 w 140"/>
              <a:gd name="T15" fmla="*/ 169 h 204"/>
              <a:gd name="T16" fmla="*/ 69 w 140"/>
              <a:gd name="T17" fmla="*/ 204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0" h="204">
                <a:moveTo>
                  <a:pt x="69" y="204"/>
                </a:moveTo>
                <a:cubicBezTo>
                  <a:pt x="80" y="169"/>
                  <a:pt x="80" y="169"/>
                  <a:pt x="80" y="169"/>
                </a:cubicBezTo>
                <a:cubicBezTo>
                  <a:pt x="90" y="137"/>
                  <a:pt x="90" y="137"/>
                  <a:pt x="90" y="137"/>
                </a:cubicBezTo>
                <a:cubicBezTo>
                  <a:pt x="119" y="128"/>
                  <a:pt x="140" y="102"/>
                  <a:pt x="140" y="70"/>
                </a:cubicBezTo>
                <a:cubicBezTo>
                  <a:pt x="140" y="31"/>
                  <a:pt x="109" y="0"/>
                  <a:pt x="70" y="0"/>
                </a:cubicBezTo>
                <a:cubicBezTo>
                  <a:pt x="32" y="0"/>
                  <a:pt x="0" y="31"/>
                  <a:pt x="0" y="70"/>
                </a:cubicBezTo>
                <a:cubicBezTo>
                  <a:pt x="0" y="101"/>
                  <a:pt x="20" y="127"/>
                  <a:pt x="48" y="136"/>
                </a:cubicBezTo>
                <a:cubicBezTo>
                  <a:pt x="58" y="169"/>
                  <a:pt x="58" y="169"/>
                  <a:pt x="58" y="169"/>
                </a:cubicBezTo>
                <a:lnTo>
                  <a:pt x="69" y="204"/>
                </a:lnTo>
                <a:close/>
              </a:path>
            </a:pathLst>
          </a:custGeom>
          <a:solidFill>
            <a:srgbClr val="CD8C7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24"/>
          <p:cNvSpPr/>
          <p:nvPr/>
        </p:nvSpPr>
        <p:spPr>
          <a:xfrm>
            <a:off x="2932924" y="3591639"/>
            <a:ext cx="472755" cy="472755"/>
          </a:xfrm>
          <a:prstGeom prst="ellipse">
            <a:avLst/>
          </a:prstGeom>
          <a:solidFill>
            <a:srgbClr val="CD8C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26"/>
          <p:cNvSpPr txBox="1"/>
          <p:nvPr/>
        </p:nvSpPr>
        <p:spPr>
          <a:xfrm>
            <a:off x="2708081" y="2236709"/>
            <a:ext cx="922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TEXT HERE</a:t>
            </a:r>
          </a:p>
        </p:txBody>
      </p:sp>
      <p:grpSp>
        <p:nvGrpSpPr>
          <p:cNvPr id="12" name="Group 27"/>
          <p:cNvGrpSpPr/>
          <p:nvPr/>
        </p:nvGrpSpPr>
        <p:grpSpPr>
          <a:xfrm>
            <a:off x="2999970" y="1814574"/>
            <a:ext cx="338662" cy="338662"/>
            <a:chOff x="4949825" y="1449388"/>
            <a:chExt cx="455613" cy="455612"/>
          </a:xfrm>
          <a:solidFill>
            <a:schemeClr val="bg1"/>
          </a:solidFill>
        </p:grpSpPr>
        <p:sp>
          <p:nvSpPr>
            <p:cNvPr id="13" name="Freeform 28"/>
            <p:cNvSpPr>
              <a:spLocks/>
            </p:cNvSpPr>
            <p:nvPr/>
          </p:nvSpPr>
          <p:spPr bwMode="auto">
            <a:xfrm>
              <a:off x="5148263" y="1670050"/>
              <a:ext cx="193675" cy="234950"/>
            </a:xfrm>
            <a:custGeom>
              <a:avLst/>
              <a:gdLst>
                <a:gd name="T0" fmla="*/ 48 w 52"/>
                <a:gd name="T1" fmla="*/ 16 h 63"/>
                <a:gd name="T2" fmla="*/ 4 w 52"/>
                <a:gd name="T3" fmla="*/ 0 h 63"/>
                <a:gd name="T4" fmla="*/ 0 w 52"/>
                <a:gd name="T5" fmla="*/ 3 h 63"/>
                <a:gd name="T6" fmla="*/ 3 w 52"/>
                <a:gd name="T7" fmla="*/ 50 h 63"/>
                <a:gd name="T8" fmla="*/ 9 w 52"/>
                <a:gd name="T9" fmla="*/ 53 h 63"/>
                <a:gd name="T10" fmla="*/ 20 w 52"/>
                <a:gd name="T11" fmla="*/ 45 h 63"/>
                <a:gd name="T12" fmla="*/ 34 w 52"/>
                <a:gd name="T13" fmla="*/ 63 h 63"/>
                <a:gd name="T14" fmla="*/ 52 w 52"/>
                <a:gd name="T15" fmla="*/ 50 h 63"/>
                <a:gd name="T16" fmla="*/ 38 w 52"/>
                <a:gd name="T17" fmla="*/ 31 h 63"/>
                <a:gd name="T18" fmla="*/ 50 w 52"/>
                <a:gd name="T19" fmla="*/ 23 h 63"/>
                <a:gd name="T20" fmla="*/ 48 w 52"/>
                <a:gd name="T21" fmla="*/ 1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63">
                  <a:moveTo>
                    <a:pt x="48" y="16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3" y="53"/>
                    <a:pt x="6" y="55"/>
                    <a:pt x="9" y="5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2" y="21"/>
                    <a:pt x="51" y="17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4" name="Freeform 29"/>
            <p:cNvSpPr>
              <a:spLocks/>
            </p:cNvSpPr>
            <p:nvPr/>
          </p:nvSpPr>
          <p:spPr bwMode="auto">
            <a:xfrm>
              <a:off x="4949825" y="1711325"/>
              <a:ext cx="292100" cy="193675"/>
            </a:xfrm>
            <a:custGeom>
              <a:avLst/>
              <a:gdLst>
                <a:gd name="T0" fmla="*/ 66 w 78"/>
                <a:gd name="T1" fmla="*/ 48 h 52"/>
                <a:gd name="T2" fmla="*/ 60 w 78"/>
                <a:gd name="T3" fmla="*/ 50 h 52"/>
                <a:gd name="T4" fmla="*/ 51 w 78"/>
                <a:gd name="T5" fmla="*/ 46 h 52"/>
                <a:gd name="T6" fmla="*/ 49 w 78"/>
                <a:gd name="T7" fmla="*/ 38 h 52"/>
                <a:gd name="T8" fmla="*/ 48 w 78"/>
                <a:gd name="T9" fmla="*/ 29 h 52"/>
                <a:gd name="T10" fmla="*/ 0 w 78"/>
                <a:gd name="T11" fmla="*/ 0 h 52"/>
                <a:gd name="T12" fmla="*/ 0 w 78"/>
                <a:gd name="T13" fmla="*/ 32 h 52"/>
                <a:gd name="T14" fmla="*/ 20 w 78"/>
                <a:gd name="T15" fmla="*/ 52 h 52"/>
                <a:gd name="T16" fmla="*/ 78 w 78"/>
                <a:gd name="T17" fmla="*/ 52 h 52"/>
                <a:gd name="T18" fmla="*/ 72 w 78"/>
                <a:gd name="T19" fmla="*/ 44 h 52"/>
                <a:gd name="T20" fmla="*/ 66 w 78"/>
                <a:gd name="T21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" h="52">
                  <a:moveTo>
                    <a:pt x="66" y="48"/>
                  </a:moveTo>
                  <a:cubicBezTo>
                    <a:pt x="65" y="49"/>
                    <a:pt x="62" y="50"/>
                    <a:pt x="60" y="50"/>
                  </a:cubicBezTo>
                  <a:cubicBezTo>
                    <a:pt x="57" y="50"/>
                    <a:pt x="53" y="49"/>
                    <a:pt x="51" y="46"/>
                  </a:cubicBezTo>
                  <a:cubicBezTo>
                    <a:pt x="49" y="44"/>
                    <a:pt x="48" y="41"/>
                    <a:pt x="49" y="38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3"/>
                    <a:pt x="9" y="52"/>
                    <a:pt x="20" y="52"/>
                  </a:cubicBezTo>
                  <a:cubicBezTo>
                    <a:pt x="78" y="52"/>
                    <a:pt x="78" y="52"/>
                    <a:pt x="78" y="52"/>
                  </a:cubicBezTo>
                  <a:cubicBezTo>
                    <a:pt x="72" y="44"/>
                    <a:pt x="72" y="44"/>
                    <a:pt x="72" y="44"/>
                  </a:cubicBez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5" name="Freeform 30"/>
            <p:cNvSpPr>
              <a:spLocks/>
            </p:cNvSpPr>
            <p:nvPr/>
          </p:nvSpPr>
          <p:spPr bwMode="auto">
            <a:xfrm>
              <a:off x="5324475" y="1711325"/>
              <a:ext cx="80963" cy="193675"/>
            </a:xfrm>
            <a:custGeom>
              <a:avLst/>
              <a:gdLst>
                <a:gd name="T0" fmla="*/ 11 w 22"/>
                <a:gd name="T1" fmla="*/ 6 h 52"/>
                <a:gd name="T2" fmla="*/ 7 w 22"/>
                <a:gd name="T3" fmla="*/ 18 h 52"/>
                <a:gd name="T4" fmla="*/ 2 w 22"/>
                <a:gd name="T5" fmla="*/ 22 h 52"/>
                <a:gd name="T6" fmla="*/ 11 w 22"/>
                <a:gd name="T7" fmla="*/ 34 h 52"/>
                <a:gd name="T8" fmla="*/ 10 w 22"/>
                <a:gd name="T9" fmla="*/ 45 h 52"/>
                <a:gd name="T10" fmla="*/ 0 w 22"/>
                <a:gd name="T11" fmla="*/ 52 h 52"/>
                <a:gd name="T12" fmla="*/ 2 w 22"/>
                <a:gd name="T13" fmla="*/ 52 h 52"/>
                <a:gd name="T14" fmla="*/ 22 w 22"/>
                <a:gd name="T15" fmla="*/ 32 h 52"/>
                <a:gd name="T16" fmla="*/ 22 w 22"/>
                <a:gd name="T17" fmla="*/ 0 h 52"/>
                <a:gd name="T18" fmla="*/ 11 w 22"/>
                <a:gd name="T19" fmla="*/ 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52">
                  <a:moveTo>
                    <a:pt x="11" y="6"/>
                  </a:moveTo>
                  <a:cubicBezTo>
                    <a:pt x="12" y="11"/>
                    <a:pt x="11" y="15"/>
                    <a:pt x="7" y="18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4" y="38"/>
                    <a:pt x="13" y="42"/>
                    <a:pt x="10" y="4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13" y="52"/>
                    <a:pt x="22" y="43"/>
                    <a:pt x="22" y="32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1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Freeform 31"/>
            <p:cNvSpPr>
              <a:spLocks/>
            </p:cNvSpPr>
            <p:nvPr/>
          </p:nvSpPr>
          <p:spPr bwMode="auto">
            <a:xfrm>
              <a:off x="4949825" y="1449388"/>
              <a:ext cx="455613" cy="231775"/>
            </a:xfrm>
            <a:custGeom>
              <a:avLst/>
              <a:gdLst>
                <a:gd name="T0" fmla="*/ 8 w 122"/>
                <a:gd name="T1" fmla="*/ 57 h 62"/>
                <a:gd name="T2" fmla="*/ 16 w 122"/>
                <a:gd name="T3" fmla="*/ 62 h 62"/>
                <a:gd name="T4" fmla="*/ 16 w 122"/>
                <a:gd name="T5" fmla="*/ 31 h 62"/>
                <a:gd name="T6" fmla="*/ 16 w 122"/>
                <a:gd name="T7" fmla="*/ 23 h 62"/>
                <a:gd name="T8" fmla="*/ 26 w 122"/>
                <a:gd name="T9" fmla="*/ 23 h 62"/>
                <a:gd name="T10" fmla="*/ 97 w 122"/>
                <a:gd name="T11" fmla="*/ 23 h 62"/>
                <a:gd name="T12" fmla="*/ 107 w 122"/>
                <a:gd name="T13" fmla="*/ 23 h 62"/>
                <a:gd name="T14" fmla="*/ 107 w 122"/>
                <a:gd name="T15" fmla="*/ 31 h 62"/>
                <a:gd name="T16" fmla="*/ 107 w 122"/>
                <a:gd name="T17" fmla="*/ 62 h 62"/>
                <a:gd name="T18" fmla="*/ 114 w 122"/>
                <a:gd name="T19" fmla="*/ 57 h 62"/>
                <a:gd name="T20" fmla="*/ 122 w 122"/>
                <a:gd name="T21" fmla="*/ 52 h 62"/>
                <a:gd name="T22" fmla="*/ 117 w 122"/>
                <a:gd name="T23" fmla="*/ 38 h 62"/>
                <a:gd name="T24" fmla="*/ 114 w 122"/>
                <a:gd name="T25" fmla="*/ 36 h 62"/>
                <a:gd name="T26" fmla="*/ 114 w 122"/>
                <a:gd name="T27" fmla="*/ 22 h 62"/>
                <a:gd name="T28" fmla="*/ 108 w 122"/>
                <a:gd name="T29" fmla="*/ 16 h 62"/>
                <a:gd name="T30" fmla="*/ 86 w 122"/>
                <a:gd name="T31" fmla="*/ 16 h 62"/>
                <a:gd name="T32" fmla="*/ 73 w 122"/>
                <a:gd name="T33" fmla="*/ 6 h 62"/>
                <a:gd name="T34" fmla="*/ 50 w 122"/>
                <a:gd name="T35" fmla="*/ 6 h 62"/>
                <a:gd name="T36" fmla="*/ 36 w 122"/>
                <a:gd name="T37" fmla="*/ 16 h 62"/>
                <a:gd name="T38" fmla="*/ 15 w 122"/>
                <a:gd name="T39" fmla="*/ 16 h 62"/>
                <a:gd name="T40" fmla="*/ 8 w 122"/>
                <a:gd name="T41" fmla="*/ 22 h 62"/>
                <a:gd name="T42" fmla="*/ 8 w 122"/>
                <a:gd name="T43" fmla="*/ 36 h 62"/>
                <a:gd name="T44" fmla="*/ 5 w 122"/>
                <a:gd name="T45" fmla="*/ 38 h 62"/>
                <a:gd name="T46" fmla="*/ 1 w 122"/>
                <a:gd name="T47" fmla="*/ 52 h 62"/>
                <a:gd name="T48" fmla="*/ 8 w 122"/>
                <a:gd name="T49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" h="62">
                  <a:moveTo>
                    <a:pt x="8" y="57"/>
                  </a:moveTo>
                  <a:cubicBezTo>
                    <a:pt x="16" y="62"/>
                    <a:pt x="16" y="62"/>
                    <a:pt x="16" y="6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62"/>
                    <a:pt x="107" y="62"/>
                    <a:pt x="107" y="62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47"/>
                    <a:pt x="121" y="42"/>
                    <a:pt x="117" y="38"/>
                  </a:cubicBezTo>
                  <a:cubicBezTo>
                    <a:pt x="114" y="36"/>
                    <a:pt x="114" y="36"/>
                    <a:pt x="114" y="36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19"/>
                    <a:pt x="111" y="16"/>
                    <a:pt x="108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66" y="0"/>
                    <a:pt x="56" y="0"/>
                    <a:pt x="50" y="6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1" y="16"/>
                    <a:pt x="8" y="19"/>
                    <a:pt x="8" y="22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1" y="42"/>
                    <a:pt x="0" y="47"/>
                    <a:pt x="1" y="52"/>
                  </a:cubicBezTo>
                  <a:lnTo>
                    <a:pt x="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7" name="Freeform 32"/>
            <p:cNvSpPr>
              <a:spLocks/>
            </p:cNvSpPr>
            <p:nvPr/>
          </p:nvSpPr>
          <p:spPr bwMode="auto">
            <a:xfrm>
              <a:off x="5065713" y="1651000"/>
              <a:ext cx="71438" cy="26987"/>
            </a:xfrm>
            <a:custGeom>
              <a:avLst/>
              <a:gdLst>
                <a:gd name="T0" fmla="*/ 19 w 19"/>
                <a:gd name="T1" fmla="*/ 0 h 7"/>
                <a:gd name="T2" fmla="*/ 4 w 19"/>
                <a:gd name="T3" fmla="*/ 0 h 7"/>
                <a:gd name="T4" fmla="*/ 0 w 19"/>
                <a:gd name="T5" fmla="*/ 4 h 7"/>
                <a:gd name="T6" fmla="*/ 4 w 19"/>
                <a:gd name="T7" fmla="*/ 7 h 7"/>
                <a:gd name="T8" fmla="*/ 15 w 19"/>
                <a:gd name="T9" fmla="*/ 7 h 7"/>
                <a:gd name="T10" fmla="*/ 15 w 19"/>
                <a:gd name="T11" fmla="*/ 7 h 7"/>
                <a:gd name="T12" fmla="*/ 19 w 19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7">
                  <a:moveTo>
                    <a:pt x="1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4"/>
                    <a:pt x="1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Freeform 33"/>
            <p:cNvSpPr>
              <a:spLocks/>
            </p:cNvSpPr>
            <p:nvPr/>
          </p:nvSpPr>
          <p:spPr bwMode="auto">
            <a:xfrm>
              <a:off x="5192713" y="1651000"/>
              <a:ext cx="101600" cy="26987"/>
            </a:xfrm>
            <a:custGeom>
              <a:avLst/>
              <a:gdLst>
                <a:gd name="T0" fmla="*/ 23 w 27"/>
                <a:gd name="T1" fmla="*/ 7 h 7"/>
                <a:gd name="T2" fmla="*/ 27 w 27"/>
                <a:gd name="T3" fmla="*/ 4 h 7"/>
                <a:gd name="T4" fmla="*/ 23 w 27"/>
                <a:gd name="T5" fmla="*/ 0 h 7"/>
                <a:gd name="T6" fmla="*/ 0 w 27"/>
                <a:gd name="T7" fmla="*/ 0 h 7"/>
                <a:gd name="T8" fmla="*/ 21 w 27"/>
                <a:gd name="T9" fmla="*/ 7 h 7"/>
                <a:gd name="T10" fmla="*/ 23 w 2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7">
                  <a:moveTo>
                    <a:pt x="23" y="7"/>
                  </a:moveTo>
                  <a:cubicBezTo>
                    <a:pt x="25" y="7"/>
                    <a:pt x="27" y="6"/>
                    <a:pt x="27" y="4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7"/>
                    <a:pt x="21" y="7"/>
                    <a:pt x="21" y="7"/>
                  </a:cubicBezTo>
                  <a:lnTo>
                    <a:pt x="2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Freeform 34"/>
            <p:cNvSpPr>
              <a:spLocks/>
            </p:cNvSpPr>
            <p:nvPr/>
          </p:nvSpPr>
          <p:spPr bwMode="auto">
            <a:xfrm>
              <a:off x="5065713" y="1595438"/>
              <a:ext cx="228600" cy="25400"/>
            </a:xfrm>
            <a:custGeom>
              <a:avLst/>
              <a:gdLst>
                <a:gd name="T0" fmla="*/ 4 w 61"/>
                <a:gd name="T1" fmla="*/ 0 h 7"/>
                <a:gd name="T2" fmla="*/ 0 w 61"/>
                <a:gd name="T3" fmla="*/ 3 h 7"/>
                <a:gd name="T4" fmla="*/ 4 w 61"/>
                <a:gd name="T5" fmla="*/ 7 h 7"/>
                <a:gd name="T6" fmla="*/ 57 w 61"/>
                <a:gd name="T7" fmla="*/ 7 h 7"/>
                <a:gd name="T8" fmla="*/ 61 w 61"/>
                <a:gd name="T9" fmla="*/ 3 h 7"/>
                <a:gd name="T10" fmla="*/ 57 w 61"/>
                <a:gd name="T11" fmla="*/ 0 h 7"/>
                <a:gd name="T12" fmla="*/ 4 w 61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7">
                  <a:moveTo>
                    <a:pt x="4" y="0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59" y="7"/>
                    <a:pt x="61" y="5"/>
                    <a:pt x="61" y="3"/>
                  </a:cubicBezTo>
                  <a:cubicBezTo>
                    <a:pt x="61" y="1"/>
                    <a:pt x="59" y="0"/>
                    <a:pt x="57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 35"/>
            <p:cNvSpPr>
              <a:spLocks/>
            </p:cNvSpPr>
            <p:nvPr/>
          </p:nvSpPr>
          <p:spPr bwMode="auto">
            <a:xfrm>
              <a:off x="5065713" y="1706563"/>
              <a:ext cx="60325" cy="30162"/>
            </a:xfrm>
            <a:custGeom>
              <a:avLst/>
              <a:gdLst>
                <a:gd name="T0" fmla="*/ 4 w 16"/>
                <a:gd name="T1" fmla="*/ 0 h 8"/>
                <a:gd name="T2" fmla="*/ 0 w 16"/>
                <a:gd name="T3" fmla="*/ 4 h 8"/>
                <a:gd name="T4" fmla="*/ 4 w 16"/>
                <a:gd name="T5" fmla="*/ 8 h 8"/>
                <a:gd name="T6" fmla="*/ 16 w 16"/>
                <a:gd name="T7" fmla="*/ 8 h 8"/>
                <a:gd name="T8" fmla="*/ 15 w 16"/>
                <a:gd name="T9" fmla="*/ 0 h 8"/>
                <a:gd name="T10" fmla="*/ 4 w 16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1" name="TextBox 36"/>
          <p:cNvSpPr txBox="1"/>
          <p:nvPr/>
        </p:nvSpPr>
        <p:spPr>
          <a:xfrm>
            <a:off x="4777747" y="2236709"/>
            <a:ext cx="922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TEXT HERE</a:t>
            </a:r>
          </a:p>
        </p:txBody>
      </p:sp>
      <p:sp>
        <p:nvSpPr>
          <p:cNvPr id="22" name="TextBox 37"/>
          <p:cNvSpPr txBox="1"/>
          <p:nvPr/>
        </p:nvSpPr>
        <p:spPr>
          <a:xfrm>
            <a:off x="6847413" y="2236709"/>
            <a:ext cx="922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TEXT HERE</a:t>
            </a:r>
          </a:p>
        </p:txBody>
      </p:sp>
      <p:sp>
        <p:nvSpPr>
          <p:cNvPr id="23" name="TextBox 38"/>
          <p:cNvSpPr txBox="1"/>
          <p:nvPr/>
        </p:nvSpPr>
        <p:spPr>
          <a:xfrm>
            <a:off x="8917079" y="2236709"/>
            <a:ext cx="922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TEXT HERE</a:t>
            </a:r>
          </a:p>
        </p:txBody>
      </p:sp>
      <p:grpSp>
        <p:nvGrpSpPr>
          <p:cNvPr id="24" name="Group 39"/>
          <p:cNvGrpSpPr/>
          <p:nvPr/>
        </p:nvGrpSpPr>
        <p:grpSpPr>
          <a:xfrm>
            <a:off x="5058808" y="1804656"/>
            <a:ext cx="360317" cy="358499"/>
            <a:chOff x="5143500" y="4643438"/>
            <a:chExt cx="466725" cy="466726"/>
          </a:xfrm>
          <a:solidFill>
            <a:schemeClr val="bg1"/>
          </a:solidFill>
        </p:grpSpPr>
        <p:sp>
          <p:nvSpPr>
            <p:cNvPr id="25" name="Freeform 40"/>
            <p:cNvSpPr>
              <a:spLocks noEditPoints="1"/>
            </p:cNvSpPr>
            <p:nvPr/>
          </p:nvSpPr>
          <p:spPr bwMode="auto">
            <a:xfrm>
              <a:off x="5149850" y="4643438"/>
              <a:ext cx="460375" cy="350838"/>
            </a:xfrm>
            <a:custGeom>
              <a:avLst/>
              <a:gdLst>
                <a:gd name="T0" fmla="*/ 112 w 123"/>
                <a:gd name="T1" fmla="*/ 94 h 94"/>
                <a:gd name="T2" fmla="*/ 11 w 123"/>
                <a:gd name="T3" fmla="*/ 94 h 94"/>
                <a:gd name="T4" fmla="*/ 0 w 123"/>
                <a:gd name="T5" fmla="*/ 83 h 94"/>
                <a:gd name="T6" fmla="*/ 0 w 123"/>
                <a:gd name="T7" fmla="*/ 11 h 94"/>
                <a:gd name="T8" fmla="*/ 11 w 123"/>
                <a:gd name="T9" fmla="*/ 0 h 94"/>
                <a:gd name="T10" fmla="*/ 112 w 123"/>
                <a:gd name="T11" fmla="*/ 0 h 94"/>
                <a:gd name="T12" fmla="*/ 123 w 123"/>
                <a:gd name="T13" fmla="*/ 11 h 94"/>
                <a:gd name="T14" fmla="*/ 123 w 123"/>
                <a:gd name="T15" fmla="*/ 83 h 94"/>
                <a:gd name="T16" fmla="*/ 112 w 123"/>
                <a:gd name="T17" fmla="*/ 94 h 94"/>
                <a:gd name="T18" fmla="*/ 13 w 123"/>
                <a:gd name="T19" fmla="*/ 9 h 94"/>
                <a:gd name="T20" fmla="*/ 9 w 123"/>
                <a:gd name="T21" fmla="*/ 12 h 94"/>
                <a:gd name="T22" fmla="*/ 9 w 123"/>
                <a:gd name="T23" fmla="*/ 82 h 94"/>
                <a:gd name="T24" fmla="*/ 13 w 123"/>
                <a:gd name="T25" fmla="*/ 86 h 94"/>
                <a:gd name="T26" fmla="*/ 110 w 123"/>
                <a:gd name="T27" fmla="*/ 86 h 94"/>
                <a:gd name="T28" fmla="*/ 114 w 123"/>
                <a:gd name="T29" fmla="*/ 82 h 94"/>
                <a:gd name="T30" fmla="*/ 114 w 123"/>
                <a:gd name="T31" fmla="*/ 12 h 94"/>
                <a:gd name="T32" fmla="*/ 110 w 123"/>
                <a:gd name="T33" fmla="*/ 9 h 94"/>
                <a:gd name="T34" fmla="*/ 13 w 123"/>
                <a:gd name="T35" fmla="*/ 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3" h="94">
                  <a:moveTo>
                    <a:pt x="112" y="94"/>
                  </a:moveTo>
                  <a:cubicBezTo>
                    <a:pt x="11" y="94"/>
                    <a:pt x="11" y="94"/>
                    <a:pt x="11" y="94"/>
                  </a:cubicBezTo>
                  <a:cubicBezTo>
                    <a:pt x="5" y="94"/>
                    <a:pt x="0" y="89"/>
                    <a:pt x="0" y="8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8" y="0"/>
                    <a:pt x="123" y="5"/>
                    <a:pt x="123" y="11"/>
                  </a:cubicBezTo>
                  <a:cubicBezTo>
                    <a:pt x="123" y="83"/>
                    <a:pt x="123" y="83"/>
                    <a:pt x="123" y="83"/>
                  </a:cubicBezTo>
                  <a:cubicBezTo>
                    <a:pt x="123" y="89"/>
                    <a:pt x="118" y="94"/>
                    <a:pt x="112" y="94"/>
                  </a:cubicBezTo>
                  <a:close/>
                  <a:moveTo>
                    <a:pt x="13" y="9"/>
                  </a:moveTo>
                  <a:cubicBezTo>
                    <a:pt x="11" y="9"/>
                    <a:pt x="9" y="10"/>
                    <a:pt x="9" y="12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4"/>
                    <a:pt x="11" y="86"/>
                    <a:pt x="13" y="86"/>
                  </a:cubicBezTo>
                  <a:cubicBezTo>
                    <a:pt x="110" y="86"/>
                    <a:pt x="110" y="86"/>
                    <a:pt x="110" y="86"/>
                  </a:cubicBezTo>
                  <a:cubicBezTo>
                    <a:pt x="112" y="86"/>
                    <a:pt x="114" y="84"/>
                    <a:pt x="114" y="82"/>
                  </a:cubicBezTo>
                  <a:cubicBezTo>
                    <a:pt x="114" y="12"/>
                    <a:pt x="114" y="12"/>
                    <a:pt x="114" y="12"/>
                  </a:cubicBezTo>
                  <a:cubicBezTo>
                    <a:pt x="114" y="10"/>
                    <a:pt x="112" y="9"/>
                    <a:pt x="110" y="9"/>
                  </a:cubicBezTo>
                  <a:lnTo>
                    <a:pt x="13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6" name="Freeform 41"/>
            <p:cNvSpPr>
              <a:spLocks/>
            </p:cNvSpPr>
            <p:nvPr/>
          </p:nvSpPr>
          <p:spPr bwMode="auto">
            <a:xfrm>
              <a:off x="5143500" y="5051426"/>
              <a:ext cx="466725" cy="25400"/>
            </a:xfrm>
            <a:custGeom>
              <a:avLst/>
              <a:gdLst>
                <a:gd name="T0" fmla="*/ 125 w 125"/>
                <a:gd name="T1" fmla="*/ 3 h 7"/>
                <a:gd name="T2" fmla="*/ 121 w 125"/>
                <a:gd name="T3" fmla="*/ 7 h 7"/>
                <a:gd name="T4" fmla="*/ 4 w 125"/>
                <a:gd name="T5" fmla="*/ 7 h 7"/>
                <a:gd name="T6" fmla="*/ 0 w 125"/>
                <a:gd name="T7" fmla="*/ 3 h 7"/>
                <a:gd name="T8" fmla="*/ 0 w 125"/>
                <a:gd name="T9" fmla="*/ 3 h 7"/>
                <a:gd name="T10" fmla="*/ 4 w 125"/>
                <a:gd name="T11" fmla="*/ 0 h 7"/>
                <a:gd name="T12" fmla="*/ 121 w 125"/>
                <a:gd name="T13" fmla="*/ 0 h 7"/>
                <a:gd name="T14" fmla="*/ 125 w 125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7">
                  <a:moveTo>
                    <a:pt x="125" y="3"/>
                  </a:moveTo>
                  <a:cubicBezTo>
                    <a:pt x="125" y="6"/>
                    <a:pt x="123" y="7"/>
                    <a:pt x="12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123" y="0"/>
                    <a:pt x="125" y="1"/>
                    <a:pt x="1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" name="Freeform 42"/>
            <p:cNvSpPr>
              <a:spLocks/>
            </p:cNvSpPr>
            <p:nvPr/>
          </p:nvSpPr>
          <p:spPr bwMode="auto">
            <a:xfrm>
              <a:off x="5232400" y="5016501"/>
              <a:ext cx="49213" cy="93663"/>
            </a:xfrm>
            <a:custGeom>
              <a:avLst/>
              <a:gdLst>
                <a:gd name="T0" fmla="*/ 13 w 13"/>
                <a:gd name="T1" fmla="*/ 6 h 25"/>
                <a:gd name="T2" fmla="*/ 6 w 13"/>
                <a:gd name="T3" fmla="*/ 0 h 25"/>
                <a:gd name="T4" fmla="*/ 6 w 13"/>
                <a:gd name="T5" fmla="*/ 0 h 25"/>
                <a:gd name="T6" fmla="*/ 0 w 13"/>
                <a:gd name="T7" fmla="*/ 6 h 25"/>
                <a:gd name="T8" fmla="*/ 0 w 13"/>
                <a:gd name="T9" fmla="*/ 19 h 25"/>
                <a:gd name="T10" fmla="*/ 6 w 13"/>
                <a:gd name="T11" fmla="*/ 25 h 25"/>
                <a:gd name="T12" fmla="*/ 6 w 13"/>
                <a:gd name="T13" fmla="*/ 25 h 25"/>
                <a:gd name="T14" fmla="*/ 13 w 13"/>
                <a:gd name="T15" fmla="*/ 19 h 25"/>
                <a:gd name="T16" fmla="*/ 13 w 13"/>
                <a:gd name="T17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5">
                  <a:moveTo>
                    <a:pt x="13" y="6"/>
                  </a:moveTo>
                  <a:cubicBezTo>
                    <a:pt x="13" y="3"/>
                    <a:pt x="10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2"/>
                    <a:pt x="3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10" y="25"/>
                    <a:pt x="13" y="22"/>
                    <a:pt x="13" y="19"/>
                  </a:cubicBezTo>
                  <a:lnTo>
                    <a:pt x="13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" name="Freeform 43"/>
            <p:cNvSpPr>
              <a:spLocks noEditPoints="1"/>
            </p:cNvSpPr>
            <p:nvPr/>
          </p:nvSpPr>
          <p:spPr bwMode="auto">
            <a:xfrm>
              <a:off x="5262563" y="4718051"/>
              <a:ext cx="236538" cy="204788"/>
            </a:xfrm>
            <a:custGeom>
              <a:avLst/>
              <a:gdLst>
                <a:gd name="T0" fmla="*/ 53 w 63"/>
                <a:gd name="T1" fmla="*/ 7 h 55"/>
                <a:gd name="T2" fmla="*/ 50 w 63"/>
                <a:gd name="T3" fmla="*/ 7 h 55"/>
                <a:gd name="T4" fmla="*/ 50 w 63"/>
                <a:gd name="T5" fmla="*/ 7 h 55"/>
                <a:gd name="T6" fmla="*/ 47 w 63"/>
                <a:gd name="T7" fmla="*/ 2 h 55"/>
                <a:gd name="T8" fmla="*/ 43 w 63"/>
                <a:gd name="T9" fmla="*/ 0 h 55"/>
                <a:gd name="T10" fmla="*/ 20 w 63"/>
                <a:gd name="T11" fmla="*/ 0 h 55"/>
                <a:gd name="T12" fmla="*/ 16 w 63"/>
                <a:gd name="T13" fmla="*/ 2 h 55"/>
                <a:gd name="T14" fmla="*/ 13 w 63"/>
                <a:gd name="T15" fmla="*/ 7 h 55"/>
                <a:gd name="T16" fmla="*/ 13 w 63"/>
                <a:gd name="T17" fmla="*/ 7 h 55"/>
                <a:gd name="T18" fmla="*/ 10 w 63"/>
                <a:gd name="T19" fmla="*/ 7 h 55"/>
                <a:gd name="T20" fmla="*/ 0 w 63"/>
                <a:gd name="T21" fmla="*/ 18 h 55"/>
                <a:gd name="T22" fmla="*/ 0 w 63"/>
                <a:gd name="T23" fmla="*/ 44 h 55"/>
                <a:gd name="T24" fmla="*/ 10 w 63"/>
                <a:gd name="T25" fmla="*/ 55 h 55"/>
                <a:gd name="T26" fmla="*/ 53 w 63"/>
                <a:gd name="T27" fmla="*/ 55 h 55"/>
                <a:gd name="T28" fmla="*/ 63 w 63"/>
                <a:gd name="T29" fmla="*/ 44 h 55"/>
                <a:gd name="T30" fmla="*/ 63 w 63"/>
                <a:gd name="T31" fmla="*/ 18 h 55"/>
                <a:gd name="T32" fmla="*/ 53 w 63"/>
                <a:gd name="T33" fmla="*/ 7 h 55"/>
                <a:gd name="T34" fmla="*/ 31 w 63"/>
                <a:gd name="T35" fmla="*/ 46 h 55"/>
                <a:gd name="T36" fmla="*/ 16 w 63"/>
                <a:gd name="T37" fmla="*/ 31 h 55"/>
                <a:gd name="T38" fmla="*/ 31 w 63"/>
                <a:gd name="T39" fmla="*/ 16 h 55"/>
                <a:gd name="T40" fmla="*/ 47 w 63"/>
                <a:gd name="T41" fmla="*/ 31 h 55"/>
                <a:gd name="T42" fmla="*/ 31 w 63"/>
                <a:gd name="T43" fmla="*/ 46 h 55"/>
                <a:gd name="T44" fmla="*/ 10 w 63"/>
                <a:gd name="T45" fmla="*/ 21 h 55"/>
                <a:gd name="T46" fmla="*/ 6 w 63"/>
                <a:gd name="T47" fmla="*/ 17 h 55"/>
                <a:gd name="T48" fmla="*/ 10 w 63"/>
                <a:gd name="T49" fmla="*/ 13 h 55"/>
                <a:gd name="T50" fmla="*/ 14 w 63"/>
                <a:gd name="T51" fmla="*/ 17 h 55"/>
                <a:gd name="T52" fmla="*/ 10 w 63"/>
                <a:gd name="T53" fmla="*/ 2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3" h="55">
                  <a:moveTo>
                    <a:pt x="53" y="7"/>
                  </a:move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6" y="1"/>
                    <a:pt x="45" y="0"/>
                    <a:pt x="4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8" y="0"/>
                    <a:pt x="17" y="1"/>
                    <a:pt x="16" y="2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4" y="7"/>
                    <a:pt x="0" y="12"/>
                    <a:pt x="0" y="18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0"/>
                    <a:pt x="4" y="55"/>
                    <a:pt x="10" y="55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9" y="55"/>
                    <a:pt x="63" y="50"/>
                    <a:pt x="63" y="44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2"/>
                    <a:pt x="59" y="7"/>
                    <a:pt x="53" y="7"/>
                  </a:cubicBezTo>
                  <a:close/>
                  <a:moveTo>
                    <a:pt x="31" y="46"/>
                  </a:moveTo>
                  <a:cubicBezTo>
                    <a:pt x="23" y="46"/>
                    <a:pt x="16" y="39"/>
                    <a:pt x="16" y="31"/>
                  </a:cubicBezTo>
                  <a:cubicBezTo>
                    <a:pt x="16" y="23"/>
                    <a:pt x="23" y="16"/>
                    <a:pt x="31" y="16"/>
                  </a:cubicBezTo>
                  <a:cubicBezTo>
                    <a:pt x="40" y="16"/>
                    <a:pt x="47" y="23"/>
                    <a:pt x="47" y="31"/>
                  </a:cubicBezTo>
                  <a:cubicBezTo>
                    <a:pt x="47" y="39"/>
                    <a:pt x="40" y="46"/>
                    <a:pt x="31" y="46"/>
                  </a:cubicBezTo>
                  <a:close/>
                  <a:moveTo>
                    <a:pt x="10" y="21"/>
                  </a:moveTo>
                  <a:cubicBezTo>
                    <a:pt x="8" y="21"/>
                    <a:pt x="6" y="19"/>
                    <a:pt x="6" y="17"/>
                  </a:cubicBezTo>
                  <a:cubicBezTo>
                    <a:pt x="6" y="15"/>
                    <a:pt x="8" y="13"/>
                    <a:pt x="10" y="13"/>
                  </a:cubicBezTo>
                  <a:cubicBezTo>
                    <a:pt x="12" y="13"/>
                    <a:pt x="14" y="15"/>
                    <a:pt x="14" y="17"/>
                  </a:cubicBezTo>
                  <a:cubicBezTo>
                    <a:pt x="14" y="19"/>
                    <a:pt x="12" y="21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29" name="Group 44"/>
          <p:cNvGrpSpPr/>
          <p:nvPr/>
        </p:nvGrpSpPr>
        <p:grpSpPr>
          <a:xfrm>
            <a:off x="9212234" y="1816850"/>
            <a:ext cx="332130" cy="334111"/>
            <a:chOff x="8931275" y="3716338"/>
            <a:chExt cx="430213" cy="434975"/>
          </a:xfrm>
          <a:solidFill>
            <a:schemeClr val="bg1"/>
          </a:solidFill>
        </p:grpSpPr>
        <p:sp>
          <p:nvSpPr>
            <p:cNvPr id="30" name="Freeform 45"/>
            <p:cNvSpPr>
              <a:spLocks noEditPoints="1"/>
            </p:cNvSpPr>
            <p:nvPr/>
          </p:nvSpPr>
          <p:spPr bwMode="auto">
            <a:xfrm>
              <a:off x="9036050" y="3824288"/>
              <a:ext cx="325438" cy="327025"/>
            </a:xfrm>
            <a:custGeom>
              <a:avLst/>
              <a:gdLst>
                <a:gd name="T0" fmla="*/ 1 w 87"/>
                <a:gd name="T1" fmla="*/ 23 h 87"/>
                <a:gd name="T2" fmla="*/ 15 w 87"/>
                <a:gd name="T3" fmla="*/ 37 h 87"/>
                <a:gd name="T4" fmla="*/ 36 w 87"/>
                <a:gd name="T5" fmla="*/ 36 h 87"/>
                <a:gd name="T6" fmla="*/ 37 w 87"/>
                <a:gd name="T7" fmla="*/ 15 h 87"/>
                <a:gd name="T8" fmla="*/ 24 w 87"/>
                <a:gd name="T9" fmla="*/ 1 h 87"/>
                <a:gd name="T10" fmla="*/ 32 w 87"/>
                <a:gd name="T11" fmla="*/ 0 h 87"/>
                <a:gd name="T12" fmla="*/ 64 w 87"/>
                <a:gd name="T13" fmla="*/ 32 h 87"/>
                <a:gd name="T14" fmla="*/ 61 w 87"/>
                <a:gd name="T15" fmla="*/ 45 h 87"/>
                <a:gd name="T16" fmla="*/ 84 w 87"/>
                <a:gd name="T17" fmla="*/ 68 h 87"/>
                <a:gd name="T18" fmla="*/ 83 w 87"/>
                <a:gd name="T19" fmla="*/ 83 h 87"/>
                <a:gd name="T20" fmla="*/ 68 w 87"/>
                <a:gd name="T21" fmla="*/ 83 h 87"/>
                <a:gd name="T22" fmla="*/ 46 w 87"/>
                <a:gd name="T23" fmla="*/ 61 h 87"/>
                <a:gd name="T24" fmla="*/ 32 w 87"/>
                <a:gd name="T25" fmla="*/ 64 h 87"/>
                <a:gd name="T26" fmla="*/ 0 w 87"/>
                <a:gd name="T27" fmla="*/ 32 h 87"/>
                <a:gd name="T28" fmla="*/ 1 w 87"/>
                <a:gd name="T29" fmla="*/ 23 h 87"/>
                <a:gd name="T30" fmla="*/ 70 w 87"/>
                <a:gd name="T31" fmla="*/ 75 h 87"/>
                <a:gd name="T32" fmla="*/ 75 w 87"/>
                <a:gd name="T33" fmla="*/ 80 h 87"/>
                <a:gd name="T34" fmla="*/ 81 w 87"/>
                <a:gd name="T35" fmla="*/ 75 h 87"/>
                <a:gd name="T36" fmla="*/ 75 w 87"/>
                <a:gd name="T37" fmla="*/ 70 h 87"/>
                <a:gd name="T38" fmla="*/ 70 w 87"/>
                <a:gd name="T39" fmla="*/ 7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7" h="87">
                  <a:moveTo>
                    <a:pt x="1" y="23"/>
                  </a:moveTo>
                  <a:cubicBezTo>
                    <a:pt x="15" y="37"/>
                    <a:pt x="15" y="37"/>
                    <a:pt x="15" y="37"/>
                  </a:cubicBezTo>
                  <a:cubicBezTo>
                    <a:pt x="21" y="42"/>
                    <a:pt x="30" y="42"/>
                    <a:pt x="36" y="36"/>
                  </a:cubicBezTo>
                  <a:cubicBezTo>
                    <a:pt x="42" y="30"/>
                    <a:pt x="43" y="20"/>
                    <a:pt x="37" y="15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6" y="0"/>
                    <a:pt x="29" y="0"/>
                    <a:pt x="32" y="0"/>
                  </a:cubicBezTo>
                  <a:cubicBezTo>
                    <a:pt x="50" y="0"/>
                    <a:pt x="64" y="14"/>
                    <a:pt x="64" y="32"/>
                  </a:cubicBezTo>
                  <a:cubicBezTo>
                    <a:pt x="64" y="37"/>
                    <a:pt x="63" y="41"/>
                    <a:pt x="61" y="45"/>
                  </a:cubicBezTo>
                  <a:cubicBezTo>
                    <a:pt x="84" y="68"/>
                    <a:pt x="84" y="68"/>
                    <a:pt x="84" y="68"/>
                  </a:cubicBezTo>
                  <a:cubicBezTo>
                    <a:pt x="87" y="72"/>
                    <a:pt x="87" y="79"/>
                    <a:pt x="83" y="83"/>
                  </a:cubicBezTo>
                  <a:cubicBezTo>
                    <a:pt x="79" y="87"/>
                    <a:pt x="72" y="87"/>
                    <a:pt x="68" y="83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2" y="63"/>
                    <a:pt x="37" y="64"/>
                    <a:pt x="32" y="64"/>
                  </a:cubicBezTo>
                  <a:cubicBezTo>
                    <a:pt x="14" y="64"/>
                    <a:pt x="0" y="49"/>
                    <a:pt x="0" y="32"/>
                  </a:cubicBezTo>
                  <a:cubicBezTo>
                    <a:pt x="0" y="29"/>
                    <a:pt x="1" y="26"/>
                    <a:pt x="1" y="23"/>
                  </a:cubicBezTo>
                  <a:close/>
                  <a:moveTo>
                    <a:pt x="70" y="75"/>
                  </a:moveTo>
                  <a:cubicBezTo>
                    <a:pt x="70" y="78"/>
                    <a:pt x="72" y="80"/>
                    <a:pt x="75" y="80"/>
                  </a:cubicBezTo>
                  <a:cubicBezTo>
                    <a:pt x="78" y="80"/>
                    <a:pt x="81" y="78"/>
                    <a:pt x="81" y="75"/>
                  </a:cubicBezTo>
                  <a:cubicBezTo>
                    <a:pt x="81" y="72"/>
                    <a:pt x="78" y="70"/>
                    <a:pt x="75" y="70"/>
                  </a:cubicBezTo>
                  <a:cubicBezTo>
                    <a:pt x="72" y="70"/>
                    <a:pt x="70" y="72"/>
                    <a:pt x="7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1" name="Freeform 46"/>
            <p:cNvSpPr>
              <a:spLocks noEditPoints="1"/>
            </p:cNvSpPr>
            <p:nvPr/>
          </p:nvSpPr>
          <p:spPr bwMode="auto">
            <a:xfrm>
              <a:off x="8931275" y="3716338"/>
              <a:ext cx="427038" cy="349250"/>
            </a:xfrm>
            <a:custGeom>
              <a:avLst/>
              <a:gdLst>
                <a:gd name="T0" fmla="*/ 30 w 114"/>
                <a:gd name="T1" fmla="*/ 86 h 93"/>
                <a:gd name="T2" fmla="*/ 7 w 114"/>
                <a:gd name="T3" fmla="*/ 86 h 93"/>
                <a:gd name="T4" fmla="*/ 7 w 114"/>
                <a:gd name="T5" fmla="*/ 15 h 93"/>
                <a:gd name="T6" fmla="*/ 107 w 114"/>
                <a:gd name="T7" fmla="*/ 15 h 93"/>
                <a:gd name="T8" fmla="*/ 107 w 114"/>
                <a:gd name="T9" fmla="*/ 83 h 93"/>
                <a:gd name="T10" fmla="*/ 114 w 114"/>
                <a:gd name="T11" fmla="*/ 89 h 93"/>
                <a:gd name="T12" fmla="*/ 114 w 114"/>
                <a:gd name="T13" fmla="*/ 87 h 93"/>
                <a:gd name="T14" fmla="*/ 114 w 114"/>
                <a:gd name="T15" fmla="*/ 7 h 93"/>
                <a:gd name="T16" fmla="*/ 108 w 114"/>
                <a:gd name="T17" fmla="*/ 0 h 93"/>
                <a:gd name="T18" fmla="*/ 6 w 114"/>
                <a:gd name="T19" fmla="*/ 0 h 93"/>
                <a:gd name="T20" fmla="*/ 0 w 114"/>
                <a:gd name="T21" fmla="*/ 7 h 93"/>
                <a:gd name="T22" fmla="*/ 0 w 114"/>
                <a:gd name="T23" fmla="*/ 87 h 93"/>
                <a:gd name="T24" fmla="*/ 6 w 114"/>
                <a:gd name="T25" fmla="*/ 93 h 93"/>
                <a:gd name="T26" fmla="*/ 38 w 114"/>
                <a:gd name="T27" fmla="*/ 93 h 93"/>
                <a:gd name="T28" fmla="*/ 30 w 114"/>
                <a:gd name="T29" fmla="*/ 86 h 93"/>
                <a:gd name="T30" fmla="*/ 79 w 114"/>
                <a:gd name="T31" fmla="*/ 5 h 93"/>
                <a:gd name="T32" fmla="*/ 107 w 114"/>
                <a:gd name="T33" fmla="*/ 5 h 93"/>
                <a:gd name="T34" fmla="*/ 107 w 114"/>
                <a:gd name="T35" fmla="*/ 10 h 93"/>
                <a:gd name="T36" fmla="*/ 79 w 114"/>
                <a:gd name="T37" fmla="*/ 10 h 93"/>
                <a:gd name="T38" fmla="*/ 79 w 114"/>
                <a:gd name="T39" fmla="*/ 5 h 93"/>
                <a:gd name="T40" fmla="*/ 7 w 114"/>
                <a:gd name="T41" fmla="*/ 5 h 93"/>
                <a:gd name="T42" fmla="*/ 13 w 114"/>
                <a:gd name="T43" fmla="*/ 5 h 93"/>
                <a:gd name="T44" fmla="*/ 13 w 114"/>
                <a:gd name="T45" fmla="*/ 10 h 93"/>
                <a:gd name="T46" fmla="*/ 7 w 114"/>
                <a:gd name="T47" fmla="*/ 10 h 93"/>
                <a:gd name="T48" fmla="*/ 7 w 114"/>
                <a:gd name="T49" fmla="*/ 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4" h="93">
                  <a:moveTo>
                    <a:pt x="30" y="86"/>
                  </a:moveTo>
                  <a:cubicBezTo>
                    <a:pt x="7" y="86"/>
                    <a:pt x="7" y="86"/>
                    <a:pt x="7" y="8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107" y="15"/>
                    <a:pt x="107" y="15"/>
                    <a:pt x="107" y="15"/>
                  </a:cubicBezTo>
                  <a:cubicBezTo>
                    <a:pt x="107" y="83"/>
                    <a:pt x="107" y="83"/>
                    <a:pt x="107" y="83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89"/>
                    <a:pt x="114" y="88"/>
                    <a:pt x="114" y="8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3"/>
                    <a:pt x="111" y="0"/>
                    <a:pt x="10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91"/>
                    <a:pt x="3" y="93"/>
                    <a:pt x="6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5" y="91"/>
                    <a:pt x="33" y="89"/>
                    <a:pt x="30" y="86"/>
                  </a:cubicBezTo>
                  <a:close/>
                  <a:moveTo>
                    <a:pt x="79" y="5"/>
                  </a:moveTo>
                  <a:cubicBezTo>
                    <a:pt x="107" y="5"/>
                    <a:pt x="107" y="5"/>
                    <a:pt x="107" y="5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79" y="10"/>
                    <a:pt x="79" y="10"/>
                    <a:pt x="79" y="10"/>
                  </a:cubicBezTo>
                  <a:lnTo>
                    <a:pt x="79" y="5"/>
                  </a:lnTo>
                  <a:close/>
                  <a:moveTo>
                    <a:pt x="7" y="5"/>
                  </a:moveTo>
                  <a:cubicBezTo>
                    <a:pt x="13" y="5"/>
                    <a:pt x="13" y="5"/>
                    <a:pt x="13" y="5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7" y="10"/>
                    <a:pt x="7" y="10"/>
                    <a:pt x="7" y="10"/>
                  </a:cubicBezTo>
                  <a:lnTo>
                    <a:pt x="7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32" name="Group 47"/>
          <p:cNvGrpSpPr/>
          <p:nvPr/>
        </p:nvGrpSpPr>
        <p:grpSpPr>
          <a:xfrm>
            <a:off x="7072256" y="1778394"/>
            <a:ext cx="420744" cy="411023"/>
            <a:chOff x="6276975" y="4392613"/>
            <a:chExt cx="481013" cy="469900"/>
          </a:xfrm>
          <a:solidFill>
            <a:schemeClr val="bg1"/>
          </a:solidFill>
        </p:grpSpPr>
        <p:sp>
          <p:nvSpPr>
            <p:cNvPr id="33" name="Freeform 48"/>
            <p:cNvSpPr>
              <a:spLocks noEditPoints="1"/>
            </p:cNvSpPr>
            <p:nvPr/>
          </p:nvSpPr>
          <p:spPr bwMode="auto">
            <a:xfrm>
              <a:off x="6276975" y="4392613"/>
              <a:ext cx="481013" cy="469900"/>
            </a:xfrm>
            <a:custGeom>
              <a:avLst/>
              <a:gdLst>
                <a:gd name="T0" fmla="*/ 121 w 128"/>
                <a:gd name="T1" fmla="*/ 121 h 125"/>
                <a:gd name="T2" fmla="*/ 110 w 128"/>
                <a:gd name="T3" fmla="*/ 125 h 125"/>
                <a:gd name="T4" fmla="*/ 98 w 128"/>
                <a:gd name="T5" fmla="*/ 121 h 125"/>
                <a:gd name="T6" fmla="*/ 78 w 128"/>
                <a:gd name="T7" fmla="*/ 101 h 125"/>
                <a:gd name="T8" fmla="*/ 54 w 128"/>
                <a:gd name="T9" fmla="*/ 107 h 125"/>
                <a:gd name="T10" fmla="*/ 0 w 128"/>
                <a:gd name="T11" fmla="*/ 54 h 125"/>
                <a:gd name="T12" fmla="*/ 54 w 128"/>
                <a:gd name="T13" fmla="*/ 0 h 125"/>
                <a:gd name="T14" fmla="*/ 107 w 128"/>
                <a:gd name="T15" fmla="*/ 54 h 125"/>
                <a:gd name="T16" fmla="*/ 102 w 128"/>
                <a:gd name="T17" fmla="*/ 78 h 125"/>
                <a:gd name="T18" fmla="*/ 121 w 128"/>
                <a:gd name="T19" fmla="*/ 97 h 125"/>
                <a:gd name="T20" fmla="*/ 121 w 128"/>
                <a:gd name="T21" fmla="*/ 121 h 125"/>
                <a:gd name="T22" fmla="*/ 54 w 128"/>
                <a:gd name="T23" fmla="*/ 97 h 125"/>
                <a:gd name="T24" fmla="*/ 98 w 128"/>
                <a:gd name="T25" fmla="*/ 54 h 125"/>
                <a:gd name="T26" fmla="*/ 54 w 128"/>
                <a:gd name="T27" fmla="*/ 10 h 125"/>
                <a:gd name="T28" fmla="*/ 10 w 128"/>
                <a:gd name="T29" fmla="*/ 54 h 125"/>
                <a:gd name="T30" fmla="*/ 54 w 128"/>
                <a:gd name="T31" fmla="*/ 9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8" h="125">
                  <a:moveTo>
                    <a:pt x="121" y="121"/>
                  </a:moveTo>
                  <a:cubicBezTo>
                    <a:pt x="118" y="124"/>
                    <a:pt x="114" y="125"/>
                    <a:pt x="110" y="125"/>
                  </a:cubicBezTo>
                  <a:cubicBezTo>
                    <a:pt x="105" y="125"/>
                    <a:pt x="101" y="124"/>
                    <a:pt x="98" y="12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1" y="105"/>
                    <a:pt x="63" y="107"/>
                    <a:pt x="54" y="107"/>
                  </a:cubicBezTo>
                  <a:cubicBezTo>
                    <a:pt x="24" y="107"/>
                    <a:pt x="0" y="83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4"/>
                  </a:cubicBezTo>
                  <a:cubicBezTo>
                    <a:pt x="107" y="62"/>
                    <a:pt x="105" y="71"/>
                    <a:pt x="102" y="78"/>
                  </a:cubicBezTo>
                  <a:cubicBezTo>
                    <a:pt x="121" y="97"/>
                    <a:pt x="121" y="97"/>
                    <a:pt x="121" y="97"/>
                  </a:cubicBezTo>
                  <a:cubicBezTo>
                    <a:pt x="128" y="104"/>
                    <a:pt x="128" y="114"/>
                    <a:pt x="121" y="121"/>
                  </a:cubicBezTo>
                  <a:close/>
                  <a:moveTo>
                    <a:pt x="54" y="97"/>
                  </a:moveTo>
                  <a:cubicBezTo>
                    <a:pt x="78" y="97"/>
                    <a:pt x="98" y="78"/>
                    <a:pt x="98" y="54"/>
                  </a:cubicBezTo>
                  <a:cubicBezTo>
                    <a:pt x="98" y="29"/>
                    <a:pt x="78" y="10"/>
                    <a:pt x="54" y="10"/>
                  </a:cubicBezTo>
                  <a:cubicBezTo>
                    <a:pt x="30" y="10"/>
                    <a:pt x="10" y="29"/>
                    <a:pt x="10" y="54"/>
                  </a:cubicBezTo>
                  <a:cubicBezTo>
                    <a:pt x="10" y="78"/>
                    <a:pt x="30" y="97"/>
                    <a:pt x="54" y="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4" name="Freeform 49"/>
            <p:cNvSpPr>
              <a:spLocks/>
            </p:cNvSpPr>
            <p:nvPr/>
          </p:nvSpPr>
          <p:spPr bwMode="auto">
            <a:xfrm>
              <a:off x="6378575" y="4581526"/>
              <a:ext cx="200025" cy="146050"/>
            </a:xfrm>
            <a:custGeom>
              <a:avLst/>
              <a:gdLst>
                <a:gd name="T0" fmla="*/ 39 w 53"/>
                <a:gd name="T1" fmla="*/ 0 h 39"/>
                <a:gd name="T2" fmla="*/ 32 w 53"/>
                <a:gd name="T3" fmla="*/ 0 h 39"/>
                <a:gd name="T4" fmla="*/ 30 w 53"/>
                <a:gd name="T5" fmla="*/ 4 h 39"/>
                <a:gd name="T6" fmla="*/ 32 w 53"/>
                <a:gd name="T7" fmla="*/ 25 h 39"/>
                <a:gd name="T8" fmla="*/ 27 w 53"/>
                <a:gd name="T9" fmla="*/ 32 h 39"/>
                <a:gd name="T10" fmla="*/ 22 w 53"/>
                <a:gd name="T11" fmla="*/ 25 h 39"/>
                <a:gd name="T12" fmla="*/ 25 w 53"/>
                <a:gd name="T13" fmla="*/ 5 h 39"/>
                <a:gd name="T14" fmla="*/ 23 w 53"/>
                <a:gd name="T15" fmla="*/ 0 h 39"/>
                <a:gd name="T16" fmla="*/ 15 w 53"/>
                <a:gd name="T17" fmla="*/ 0 h 39"/>
                <a:gd name="T18" fmla="*/ 15 w 53"/>
                <a:gd name="T19" fmla="*/ 0 h 39"/>
                <a:gd name="T20" fmla="*/ 1 w 53"/>
                <a:gd name="T21" fmla="*/ 12 h 39"/>
                <a:gd name="T22" fmla="*/ 3 w 53"/>
                <a:gd name="T23" fmla="*/ 32 h 39"/>
                <a:gd name="T24" fmla="*/ 27 w 53"/>
                <a:gd name="T25" fmla="*/ 39 h 39"/>
                <a:gd name="T26" fmla="*/ 51 w 53"/>
                <a:gd name="T27" fmla="*/ 32 h 39"/>
                <a:gd name="T28" fmla="*/ 52 w 53"/>
                <a:gd name="T29" fmla="*/ 11 h 39"/>
                <a:gd name="T30" fmla="*/ 39 w 53"/>
                <a:gd name="T3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39">
                  <a:moveTo>
                    <a:pt x="39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3"/>
                    <a:pt x="30" y="4"/>
                  </a:cubicBezTo>
                  <a:cubicBezTo>
                    <a:pt x="30" y="4"/>
                    <a:pt x="33" y="20"/>
                    <a:pt x="32" y="25"/>
                  </a:cubicBezTo>
                  <a:cubicBezTo>
                    <a:pt x="31" y="27"/>
                    <a:pt x="29" y="32"/>
                    <a:pt x="27" y="32"/>
                  </a:cubicBezTo>
                  <a:cubicBezTo>
                    <a:pt x="24" y="32"/>
                    <a:pt x="22" y="27"/>
                    <a:pt x="22" y="25"/>
                  </a:cubicBezTo>
                  <a:cubicBezTo>
                    <a:pt x="21" y="20"/>
                    <a:pt x="25" y="5"/>
                    <a:pt x="25" y="5"/>
                  </a:cubicBezTo>
                  <a:cubicBezTo>
                    <a:pt x="24" y="4"/>
                    <a:pt x="23" y="3"/>
                    <a:pt x="2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5"/>
                    <a:pt x="1" y="1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10" y="36"/>
                    <a:pt x="18" y="39"/>
                    <a:pt x="27" y="39"/>
                  </a:cubicBezTo>
                  <a:cubicBezTo>
                    <a:pt x="36" y="39"/>
                    <a:pt x="44" y="36"/>
                    <a:pt x="51" y="32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3" y="5"/>
                    <a:pt x="46" y="0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5" name="Oval 50"/>
            <p:cNvSpPr>
              <a:spLocks noChangeArrowheads="1"/>
            </p:cNvSpPr>
            <p:nvPr/>
          </p:nvSpPr>
          <p:spPr bwMode="auto">
            <a:xfrm>
              <a:off x="6427788" y="4460876"/>
              <a:ext cx="101600" cy="1016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36" name="TextBox 51"/>
          <p:cNvSpPr txBox="1"/>
          <p:nvPr/>
        </p:nvSpPr>
        <p:spPr>
          <a:xfrm>
            <a:off x="2661219" y="4301166"/>
            <a:ext cx="12016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请在此处添加详细描述文本，尽量与标题文本语言风格相符合，语言描述尽量简洁生动。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7" name="TextBox 52"/>
          <p:cNvSpPr txBox="1"/>
          <p:nvPr/>
        </p:nvSpPr>
        <p:spPr>
          <a:xfrm>
            <a:off x="4717033" y="4301166"/>
            <a:ext cx="12016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请在此处添加详细描述文本，尽量与标题文本语言风格相符合，语言描述尽量简洁生动。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8" name="TextBox 53"/>
          <p:cNvSpPr txBox="1"/>
          <p:nvPr/>
        </p:nvSpPr>
        <p:spPr>
          <a:xfrm>
            <a:off x="6774433" y="4301166"/>
            <a:ext cx="12016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请在此处添加详细描述文本，尽量与标题文本语言风格相符合，语言描述尽量简洁生动。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9" name="TextBox 54"/>
          <p:cNvSpPr txBox="1"/>
          <p:nvPr/>
        </p:nvSpPr>
        <p:spPr>
          <a:xfrm>
            <a:off x="8831833" y="4301166"/>
            <a:ext cx="12016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请在此处添加详细描述文本，尽量与标题文本语言风格相符合，语言描述尽量简洁生动。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2712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75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25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500"/>
                            </p:stCondLst>
                            <p:childTnLst>
                              <p:par>
                                <p:cTn id="8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750"/>
                            </p:stCondLst>
                            <p:childTnLst>
                              <p:par>
                                <p:cTn id="8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000"/>
                            </p:stCondLst>
                            <p:childTnLst>
                              <p:par>
                                <p:cTn id="9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250"/>
                            </p:stCondLst>
                            <p:childTnLst>
                              <p:par>
                                <p:cTn id="9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21" grpId="0"/>
      <p:bldP spid="22" grpId="0"/>
      <p:bldP spid="23" grpId="0"/>
      <p:bldP spid="36" grpId="0"/>
      <p:bldP spid="37" grpId="0"/>
      <p:bldP spid="38" grpId="0"/>
      <p:bldP spid="3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717434" y="2750541"/>
            <a:ext cx="3989214" cy="49453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904471">
            <a:off x="8185934" y="-1794462"/>
            <a:ext cx="5956841" cy="5263375"/>
          </a:xfrm>
          <a:prstGeom prst="rect">
            <a:avLst/>
          </a:prstGeom>
        </p:spPr>
      </p:pic>
      <p:grpSp>
        <p:nvGrpSpPr>
          <p:cNvPr id="30" name="组合 29"/>
          <p:cNvGrpSpPr/>
          <p:nvPr/>
        </p:nvGrpSpPr>
        <p:grpSpPr>
          <a:xfrm>
            <a:off x="1297333" y="1436913"/>
            <a:ext cx="3312739" cy="3738913"/>
            <a:chOff x="1297333" y="1436913"/>
            <a:chExt cx="3312739" cy="3738913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259602">
              <a:off x="1297333" y="1436913"/>
              <a:ext cx="3312739" cy="3738913"/>
            </a:xfrm>
            <a:prstGeom prst="rect">
              <a:avLst/>
            </a:prstGeom>
          </p:spPr>
        </p:pic>
        <p:grpSp>
          <p:nvGrpSpPr>
            <p:cNvPr id="4" name="组合 3"/>
            <p:cNvGrpSpPr/>
            <p:nvPr/>
          </p:nvGrpSpPr>
          <p:grpSpPr>
            <a:xfrm>
              <a:off x="2503759" y="2598057"/>
              <a:ext cx="899886" cy="899886"/>
              <a:chOff x="1320800" y="-1625600"/>
              <a:chExt cx="899886" cy="899886"/>
            </a:xfrm>
          </p:grpSpPr>
          <p:sp>
            <p:nvSpPr>
              <p:cNvPr id="3" name="椭圆 2"/>
              <p:cNvSpPr/>
              <p:nvPr/>
            </p:nvSpPr>
            <p:spPr>
              <a:xfrm>
                <a:off x="1320800" y="-1625600"/>
                <a:ext cx="899886" cy="899886"/>
              </a:xfrm>
              <a:prstGeom prst="ellipse">
                <a:avLst/>
              </a:prstGeom>
              <a:solidFill>
                <a:srgbClr val="DDDB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" name="文本框 1"/>
              <p:cNvSpPr txBox="1"/>
              <p:nvPr/>
            </p:nvSpPr>
            <p:spPr>
              <a:xfrm>
                <a:off x="1396281" y="-1603920"/>
                <a:ext cx="748923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400" dirty="0">
                    <a:solidFill>
                      <a:schemeClr val="bg1">
                        <a:lumMod val="50000"/>
                      </a:schemeClr>
                    </a:solidFill>
                  </a:rPr>
                  <a:t>壹</a:t>
                </a: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3281284" y="1448539"/>
            <a:ext cx="3312739" cy="3738913"/>
            <a:chOff x="3281284" y="1448539"/>
            <a:chExt cx="3312739" cy="3738913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259602">
              <a:off x="3281284" y="1448539"/>
              <a:ext cx="3312739" cy="3738913"/>
            </a:xfrm>
            <a:prstGeom prst="rect">
              <a:avLst/>
            </a:prstGeom>
          </p:spPr>
        </p:pic>
        <p:grpSp>
          <p:nvGrpSpPr>
            <p:cNvPr id="19" name="组合 18"/>
            <p:cNvGrpSpPr/>
            <p:nvPr/>
          </p:nvGrpSpPr>
          <p:grpSpPr>
            <a:xfrm>
              <a:off x="4509022" y="2619737"/>
              <a:ext cx="899886" cy="899886"/>
              <a:chOff x="1320800" y="-1625600"/>
              <a:chExt cx="899886" cy="899886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1320800" y="-1625600"/>
                <a:ext cx="899886" cy="899886"/>
              </a:xfrm>
              <a:prstGeom prst="ellipse">
                <a:avLst/>
              </a:prstGeom>
              <a:solidFill>
                <a:srgbClr val="DDDB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1396281" y="-1603920"/>
                <a:ext cx="748923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400" dirty="0">
                    <a:solidFill>
                      <a:schemeClr val="bg1">
                        <a:lumMod val="50000"/>
                      </a:schemeClr>
                    </a:solidFill>
                  </a:rPr>
                  <a:t>贰</a:t>
                </a: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5286547" y="1460165"/>
            <a:ext cx="3312739" cy="3738913"/>
            <a:chOff x="5286547" y="1460165"/>
            <a:chExt cx="3312739" cy="3738913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259602">
              <a:off x="5286547" y="1460165"/>
              <a:ext cx="3312739" cy="3738913"/>
            </a:xfrm>
            <a:prstGeom prst="rect">
              <a:avLst/>
            </a:prstGeom>
          </p:spPr>
        </p:pic>
        <p:grpSp>
          <p:nvGrpSpPr>
            <p:cNvPr id="22" name="组合 21"/>
            <p:cNvGrpSpPr/>
            <p:nvPr/>
          </p:nvGrpSpPr>
          <p:grpSpPr>
            <a:xfrm>
              <a:off x="6516225" y="2641417"/>
              <a:ext cx="899886" cy="899886"/>
              <a:chOff x="1320800" y="-1625600"/>
              <a:chExt cx="899886" cy="899886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1320800" y="-1625600"/>
                <a:ext cx="899886" cy="899886"/>
              </a:xfrm>
              <a:prstGeom prst="ellipse">
                <a:avLst/>
              </a:prstGeom>
              <a:solidFill>
                <a:srgbClr val="DDDB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1396281" y="-1603920"/>
                <a:ext cx="748923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400" dirty="0">
                    <a:solidFill>
                      <a:schemeClr val="bg1">
                        <a:lumMod val="50000"/>
                      </a:schemeClr>
                    </a:solidFill>
                  </a:rPr>
                  <a:t>叁</a:t>
                </a: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7412239" y="1503708"/>
            <a:ext cx="3312739" cy="3738913"/>
            <a:chOff x="7412239" y="1503708"/>
            <a:chExt cx="3312739" cy="3738913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259602">
              <a:off x="7412239" y="1503708"/>
              <a:ext cx="3312739" cy="3738913"/>
            </a:xfrm>
            <a:prstGeom prst="rect">
              <a:avLst/>
            </a:prstGeom>
          </p:spPr>
        </p:pic>
        <p:grpSp>
          <p:nvGrpSpPr>
            <p:cNvPr id="25" name="组合 24"/>
            <p:cNvGrpSpPr/>
            <p:nvPr/>
          </p:nvGrpSpPr>
          <p:grpSpPr>
            <a:xfrm>
              <a:off x="8633262" y="2750541"/>
              <a:ext cx="899886" cy="899886"/>
              <a:chOff x="1320800" y="-1625600"/>
              <a:chExt cx="899886" cy="899886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1320800" y="-1625600"/>
                <a:ext cx="899886" cy="899886"/>
              </a:xfrm>
              <a:prstGeom prst="ellipse">
                <a:avLst/>
              </a:prstGeom>
              <a:solidFill>
                <a:srgbClr val="DDDB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1396281" y="-1603920"/>
                <a:ext cx="748923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400" dirty="0">
                    <a:solidFill>
                      <a:schemeClr val="bg1">
                        <a:lumMod val="50000"/>
                      </a:schemeClr>
                    </a:solidFill>
                  </a:rPr>
                  <a:t>肆</a:t>
                </a:r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4509022" y="409456"/>
            <a:ext cx="2730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algn="dist"/>
            <a:r>
              <a:rPr lang="zh-CN" altLang="en-US" sz="5400" dirty="0"/>
              <a:t>目录</a:t>
            </a: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495014" y="510529"/>
            <a:ext cx="758589" cy="792238"/>
          </a:xfrm>
          <a:prstGeom prst="rect">
            <a:avLst/>
          </a:prstGeom>
        </p:spPr>
      </p:pic>
      <p:pic>
        <p:nvPicPr>
          <p:cNvPr id="34" name="图片 33" descr="图片包含 矢量图形&#10;&#10;已生成高可信度的说明">
            <a:extLst>
              <a:ext uri="{FF2B5EF4-FFF2-40B4-BE49-F238E27FC236}">
                <a16:creationId xmlns:a16="http://schemas.microsoft.com/office/drawing/2014/main" id="{3195059D-73A9-45EC-8315-F1DEABFE802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177" y="4455168"/>
            <a:ext cx="2272494" cy="237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7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3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0"/>
                            </p:stCondLst>
                            <p:childTnLst>
                              <p:par>
                                <p:cTn id="39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1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717434" y="2750541"/>
            <a:ext cx="3989214" cy="49453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904471">
            <a:off x="8185934" y="-1794462"/>
            <a:ext cx="5956841" cy="526337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059403" y="-498473"/>
            <a:ext cx="6207308" cy="7005859"/>
            <a:chOff x="3059403" y="-498473"/>
            <a:chExt cx="6207308" cy="7005859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259602">
              <a:off x="3059403" y="-498473"/>
              <a:ext cx="6207308" cy="7005859"/>
            </a:xfrm>
            <a:prstGeom prst="rect">
              <a:avLst/>
            </a:prstGeom>
          </p:spPr>
        </p:pic>
        <p:grpSp>
          <p:nvGrpSpPr>
            <p:cNvPr id="4" name="组合 3"/>
            <p:cNvGrpSpPr/>
            <p:nvPr/>
          </p:nvGrpSpPr>
          <p:grpSpPr>
            <a:xfrm>
              <a:off x="5147057" y="1611086"/>
              <a:ext cx="1973943" cy="1973943"/>
              <a:chOff x="1320800" y="-1625600"/>
              <a:chExt cx="899886" cy="899886"/>
            </a:xfrm>
          </p:grpSpPr>
          <p:sp>
            <p:nvSpPr>
              <p:cNvPr id="3" name="椭圆 2"/>
              <p:cNvSpPr/>
              <p:nvPr/>
            </p:nvSpPr>
            <p:spPr>
              <a:xfrm>
                <a:off x="1320800" y="-1625600"/>
                <a:ext cx="899886" cy="899886"/>
              </a:xfrm>
              <a:prstGeom prst="ellipse">
                <a:avLst/>
              </a:prstGeom>
              <a:solidFill>
                <a:srgbClr val="DDDB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" name="文本框 1"/>
              <p:cNvSpPr txBox="1"/>
              <p:nvPr/>
            </p:nvSpPr>
            <p:spPr>
              <a:xfrm>
                <a:off x="1454647" y="-1573148"/>
                <a:ext cx="645426" cy="715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9600" dirty="0">
                    <a:solidFill>
                      <a:schemeClr val="bg1">
                        <a:lumMod val="50000"/>
                      </a:schemeClr>
                    </a:solidFill>
                  </a:rPr>
                  <a:t>肆</a:t>
                </a:r>
              </a:p>
            </p:txBody>
          </p:sp>
        </p:grpSp>
      </p:grpSp>
      <p:pic>
        <p:nvPicPr>
          <p:cNvPr id="10" name="图片 9" descr="图片包含 矢量图形&#10;&#10;已生成高可信度的说明">
            <a:extLst>
              <a:ext uri="{FF2B5EF4-FFF2-40B4-BE49-F238E27FC236}">
                <a16:creationId xmlns:a16="http://schemas.microsoft.com/office/drawing/2014/main" id="{758755C7-63D7-459E-A424-E4F145F0648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702" y="4159623"/>
            <a:ext cx="2188173" cy="229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22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"/>
          <p:cNvGrpSpPr/>
          <p:nvPr/>
        </p:nvGrpSpPr>
        <p:grpSpPr>
          <a:xfrm>
            <a:off x="2408611" y="2061611"/>
            <a:ext cx="2534876" cy="2527471"/>
            <a:chOff x="4934200" y="2731463"/>
            <a:chExt cx="1087439" cy="1084263"/>
          </a:xfrm>
          <a:solidFill>
            <a:srgbClr val="C2AE94"/>
          </a:solidFill>
        </p:grpSpPr>
        <p:sp>
          <p:nvSpPr>
            <p:cNvPr id="3" name="Freeform 42"/>
            <p:cNvSpPr>
              <a:spLocks/>
            </p:cNvSpPr>
            <p:nvPr/>
          </p:nvSpPr>
          <p:spPr bwMode="auto">
            <a:xfrm>
              <a:off x="5478712" y="2731463"/>
              <a:ext cx="542925" cy="539750"/>
            </a:xfrm>
            <a:custGeom>
              <a:avLst/>
              <a:gdLst>
                <a:gd name="T0" fmla="*/ 0 w 144"/>
                <a:gd name="T1" fmla="*/ 0 h 143"/>
                <a:gd name="T2" fmla="*/ 0 w 144"/>
                <a:gd name="T3" fmla="*/ 0 h 143"/>
                <a:gd name="T4" fmla="*/ 0 w 144"/>
                <a:gd name="T5" fmla="*/ 13 h 143"/>
                <a:gd name="T6" fmla="*/ 0 w 144"/>
                <a:gd name="T7" fmla="*/ 13 h 143"/>
                <a:gd name="T8" fmla="*/ 0 w 144"/>
                <a:gd name="T9" fmla="*/ 13 h 143"/>
                <a:gd name="T10" fmla="*/ 131 w 144"/>
                <a:gd name="T11" fmla="*/ 143 h 143"/>
                <a:gd name="T12" fmla="*/ 131 w 144"/>
                <a:gd name="T13" fmla="*/ 143 h 143"/>
                <a:gd name="T14" fmla="*/ 131 w 144"/>
                <a:gd name="T15" fmla="*/ 143 h 143"/>
                <a:gd name="T16" fmla="*/ 131 w 144"/>
                <a:gd name="T17" fmla="*/ 143 h 143"/>
                <a:gd name="T18" fmla="*/ 131 w 144"/>
                <a:gd name="T19" fmla="*/ 143 h 143"/>
                <a:gd name="T20" fmla="*/ 144 w 144"/>
                <a:gd name="T21" fmla="*/ 143 h 143"/>
                <a:gd name="T22" fmla="*/ 144 w 144"/>
                <a:gd name="T23" fmla="*/ 143 h 143"/>
                <a:gd name="T24" fmla="*/ 0 w 144"/>
                <a:gd name="T2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14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72" y="13"/>
                    <a:pt x="131" y="71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64"/>
                    <a:pt x="79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43"/>
            <p:cNvSpPr>
              <a:spLocks/>
            </p:cNvSpPr>
            <p:nvPr/>
          </p:nvSpPr>
          <p:spPr bwMode="auto">
            <a:xfrm>
              <a:off x="4934200" y="3271213"/>
              <a:ext cx="544513" cy="544513"/>
            </a:xfrm>
            <a:custGeom>
              <a:avLst/>
              <a:gdLst>
                <a:gd name="T0" fmla="*/ 14 w 144"/>
                <a:gd name="T1" fmla="*/ 0 h 144"/>
                <a:gd name="T2" fmla="*/ 0 w 144"/>
                <a:gd name="T3" fmla="*/ 0 h 144"/>
                <a:gd name="T4" fmla="*/ 144 w 144"/>
                <a:gd name="T5" fmla="*/ 144 h 144"/>
                <a:gd name="T6" fmla="*/ 144 w 144"/>
                <a:gd name="T7" fmla="*/ 131 h 144"/>
                <a:gd name="T8" fmla="*/ 14 w 144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144">
                  <a:moveTo>
                    <a:pt x="1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0"/>
                    <a:pt x="65" y="144"/>
                    <a:pt x="144" y="144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72" y="131"/>
                    <a:pt x="14" y="72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44"/>
            <p:cNvSpPr>
              <a:spLocks/>
            </p:cNvSpPr>
            <p:nvPr/>
          </p:nvSpPr>
          <p:spPr bwMode="auto">
            <a:xfrm>
              <a:off x="4934200" y="2731463"/>
              <a:ext cx="544513" cy="539750"/>
            </a:xfrm>
            <a:custGeom>
              <a:avLst/>
              <a:gdLst>
                <a:gd name="T0" fmla="*/ 144 w 144"/>
                <a:gd name="T1" fmla="*/ 0 h 143"/>
                <a:gd name="T2" fmla="*/ 0 w 144"/>
                <a:gd name="T3" fmla="*/ 143 h 143"/>
                <a:gd name="T4" fmla="*/ 0 w 144"/>
                <a:gd name="T5" fmla="*/ 143 h 143"/>
                <a:gd name="T6" fmla="*/ 14 w 144"/>
                <a:gd name="T7" fmla="*/ 143 h 143"/>
                <a:gd name="T8" fmla="*/ 14 w 144"/>
                <a:gd name="T9" fmla="*/ 143 h 143"/>
                <a:gd name="T10" fmla="*/ 14 w 144"/>
                <a:gd name="T11" fmla="*/ 143 h 143"/>
                <a:gd name="T12" fmla="*/ 14 w 144"/>
                <a:gd name="T13" fmla="*/ 143 h 143"/>
                <a:gd name="T14" fmla="*/ 144 w 144"/>
                <a:gd name="T15" fmla="*/ 13 h 143"/>
                <a:gd name="T16" fmla="*/ 144 w 144"/>
                <a:gd name="T17" fmla="*/ 13 h 143"/>
                <a:gd name="T18" fmla="*/ 144 w 144"/>
                <a:gd name="T19" fmla="*/ 0 h 143"/>
                <a:gd name="T20" fmla="*/ 144 w 144"/>
                <a:gd name="T21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143">
                  <a:moveTo>
                    <a:pt x="144" y="0"/>
                  </a:moveTo>
                  <a:cubicBezTo>
                    <a:pt x="65" y="0"/>
                    <a:pt x="0" y="64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71"/>
                    <a:pt x="72" y="13"/>
                    <a:pt x="144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45"/>
            <p:cNvSpPr>
              <a:spLocks/>
            </p:cNvSpPr>
            <p:nvPr/>
          </p:nvSpPr>
          <p:spPr bwMode="auto">
            <a:xfrm>
              <a:off x="5478714" y="3271212"/>
              <a:ext cx="542925" cy="544513"/>
            </a:xfrm>
            <a:custGeom>
              <a:avLst/>
              <a:gdLst>
                <a:gd name="T0" fmla="*/ 144 w 144"/>
                <a:gd name="T1" fmla="*/ 0 h 144"/>
                <a:gd name="T2" fmla="*/ 131 w 144"/>
                <a:gd name="T3" fmla="*/ 0 h 144"/>
                <a:gd name="T4" fmla="*/ 131 w 144"/>
                <a:gd name="T5" fmla="*/ 0 h 144"/>
                <a:gd name="T6" fmla="*/ 0 w 144"/>
                <a:gd name="T7" fmla="*/ 131 h 144"/>
                <a:gd name="T8" fmla="*/ 0 w 144"/>
                <a:gd name="T9" fmla="*/ 144 h 144"/>
                <a:gd name="T10" fmla="*/ 0 w 144"/>
                <a:gd name="T11" fmla="*/ 144 h 144"/>
                <a:gd name="T12" fmla="*/ 144 w 144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44">
                  <a:moveTo>
                    <a:pt x="144" y="0"/>
                  </a:moveTo>
                  <a:cubicBezTo>
                    <a:pt x="131" y="0"/>
                    <a:pt x="131" y="0"/>
                    <a:pt x="131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72"/>
                    <a:pt x="72" y="131"/>
                    <a:pt x="0" y="131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79" y="144"/>
                    <a:pt x="144" y="80"/>
                    <a:pt x="1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19"/>
          <p:cNvGrpSpPr/>
          <p:nvPr/>
        </p:nvGrpSpPr>
        <p:grpSpPr>
          <a:xfrm>
            <a:off x="6010284" y="2061611"/>
            <a:ext cx="2534876" cy="2527471"/>
            <a:chOff x="4934200" y="2731463"/>
            <a:chExt cx="1087439" cy="1084263"/>
          </a:xfrm>
          <a:solidFill>
            <a:srgbClr val="C2CCAA"/>
          </a:solidFill>
        </p:grpSpPr>
        <p:sp>
          <p:nvSpPr>
            <p:cNvPr id="8" name="Freeform 42"/>
            <p:cNvSpPr>
              <a:spLocks/>
            </p:cNvSpPr>
            <p:nvPr/>
          </p:nvSpPr>
          <p:spPr bwMode="auto">
            <a:xfrm>
              <a:off x="5478714" y="2731463"/>
              <a:ext cx="542925" cy="539750"/>
            </a:xfrm>
            <a:custGeom>
              <a:avLst/>
              <a:gdLst>
                <a:gd name="T0" fmla="*/ 0 w 144"/>
                <a:gd name="T1" fmla="*/ 0 h 143"/>
                <a:gd name="T2" fmla="*/ 0 w 144"/>
                <a:gd name="T3" fmla="*/ 0 h 143"/>
                <a:gd name="T4" fmla="*/ 0 w 144"/>
                <a:gd name="T5" fmla="*/ 13 h 143"/>
                <a:gd name="T6" fmla="*/ 0 w 144"/>
                <a:gd name="T7" fmla="*/ 13 h 143"/>
                <a:gd name="T8" fmla="*/ 0 w 144"/>
                <a:gd name="T9" fmla="*/ 13 h 143"/>
                <a:gd name="T10" fmla="*/ 131 w 144"/>
                <a:gd name="T11" fmla="*/ 143 h 143"/>
                <a:gd name="T12" fmla="*/ 131 w 144"/>
                <a:gd name="T13" fmla="*/ 143 h 143"/>
                <a:gd name="T14" fmla="*/ 131 w 144"/>
                <a:gd name="T15" fmla="*/ 143 h 143"/>
                <a:gd name="T16" fmla="*/ 131 w 144"/>
                <a:gd name="T17" fmla="*/ 143 h 143"/>
                <a:gd name="T18" fmla="*/ 131 w 144"/>
                <a:gd name="T19" fmla="*/ 143 h 143"/>
                <a:gd name="T20" fmla="*/ 144 w 144"/>
                <a:gd name="T21" fmla="*/ 143 h 143"/>
                <a:gd name="T22" fmla="*/ 144 w 144"/>
                <a:gd name="T23" fmla="*/ 143 h 143"/>
                <a:gd name="T24" fmla="*/ 0 w 144"/>
                <a:gd name="T2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14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72" y="13"/>
                    <a:pt x="131" y="71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64"/>
                    <a:pt x="79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3"/>
            <p:cNvSpPr>
              <a:spLocks/>
            </p:cNvSpPr>
            <p:nvPr/>
          </p:nvSpPr>
          <p:spPr bwMode="auto">
            <a:xfrm>
              <a:off x="4934200" y="3271213"/>
              <a:ext cx="544513" cy="544513"/>
            </a:xfrm>
            <a:custGeom>
              <a:avLst/>
              <a:gdLst>
                <a:gd name="T0" fmla="*/ 14 w 144"/>
                <a:gd name="T1" fmla="*/ 0 h 144"/>
                <a:gd name="T2" fmla="*/ 0 w 144"/>
                <a:gd name="T3" fmla="*/ 0 h 144"/>
                <a:gd name="T4" fmla="*/ 144 w 144"/>
                <a:gd name="T5" fmla="*/ 144 h 144"/>
                <a:gd name="T6" fmla="*/ 144 w 144"/>
                <a:gd name="T7" fmla="*/ 131 h 144"/>
                <a:gd name="T8" fmla="*/ 14 w 144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144">
                  <a:moveTo>
                    <a:pt x="1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0"/>
                    <a:pt x="65" y="144"/>
                    <a:pt x="144" y="144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72" y="131"/>
                    <a:pt x="14" y="72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44"/>
            <p:cNvSpPr>
              <a:spLocks/>
            </p:cNvSpPr>
            <p:nvPr/>
          </p:nvSpPr>
          <p:spPr bwMode="auto">
            <a:xfrm>
              <a:off x="4934200" y="2731463"/>
              <a:ext cx="544513" cy="539750"/>
            </a:xfrm>
            <a:custGeom>
              <a:avLst/>
              <a:gdLst>
                <a:gd name="T0" fmla="*/ 144 w 144"/>
                <a:gd name="T1" fmla="*/ 0 h 143"/>
                <a:gd name="T2" fmla="*/ 0 w 144"/>
                <a:gd name="T3" fmla="*/ 143 h 143"/>
                <a:gd name="T4" fmla="*/ 0 w 144"/>
                <a:gd name="T5" fmla="*/ 143 h 143"/>
                <a:gd name="T6" fmla="*/ 14 w 144"/>
                <a:gd name="T7" fmla="*/ 143 h 143"/>
                <a:gd name="T8" fmla="*/ 14 w 144"/>
                <a:gd name="T9" fmla="*/ 143 h 143"/>
                <a:gd name="T10" fmla="*/ 14 w 144"/>
                <a:gd name="T11" fmla="*/ 143 h 143"/>
                <a:gd name="T12" fmla="*/ 14 w 144"/>
                <a:gd name="T13" fmla="*/ 143 h 143"/>
                <a:gd name="T14" fmla="*/ 144 w 144"/>
                <a:gd name="T15" fmla="*/ 13 h 143"/>
                <a:gd name="T16" fmla="*/ 144 w 144"/>
                <a:gd name="T17" fmla="*/ 13 h 143"/>
                <a:gd name="T18" fmla="*/ 144 w 144"/>
                <a:gd name="T19" fmla="*/ 0 h 143"/>
                <a:gd name="T20" fmla="*/ 144 w 144"/>
                <a:gd name="T21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143">
                  <a:moveTo>
                    <a:pt x="144" y="0"/>
                  </a:moveTo>
                  <a:cubicBezTo>
                    <a:pt x="65" y="0"/>
                    <a:pt x="0" y="64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71"/>
                    <a:pt x="72" y="13"/>
                    <a:pt x="144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45"/>
            <p:cNvSpPr>
              <a:spLocks/>
            </p:cNvSpPr>
            <p:nvPr/>
          </p:nvSpPr>
          <p:spPr bwMode="auto">
            <a:xfrm>
              <a:off x="5478714" y="3271212"/>
              <a:ext cx="542925" cy="544513"/>
            </a:xfrm>
            <a:custGeom>
              <a:avLst/>
              <a:gdLst>
                <a:gd name="T0" fmla="*/ 144 w 144"/>
                <a:gd name="T1" fmla="*/ 0 h 144"/>
                <a:gd name="T2" fmla="*/ 131 w 144"/>
                <a:gd name="T3" fmla="*/ 0 h 144"/>
                <a:gd name="T4" fmla="*/ 131 w 144"/>
                <a:gd name="T5" fmla="*/ 0 h 144"/>
                <a:gd name="T6" fmla="*/ 0 w 144"/>
                <a:gd name="T7" fmla="*/ 131 h 144"/>
                <a:gd name="T8" fmla="*/ 0 w 144"/>
                <a:gd name="T9" fmla="*/ 144 h 144"/>
                <a:gd name="T10" fmla="*/ 0 w 144"/>
                <a:gd name="T11" fmla="*/ 144 h 144"/>
                <a:gd name="T12" fmla="*/ 144 w 144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44">
                  <a:moveTo>
                    <a:pt x="144" y="0"/>
                  </a:moveTo>
                  <a:cubicBezTo>
                    <a:pt x="131" y="0"/>
                    <a:pt x="131" y="0"/>
                    <a:pt x="131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72"/>
                    <a:pt x="72" y="131"/>
                    <a:pt x="0" y="131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79" y="144"/>
                    <a:pt x="144" y="80"/>
                    <a:pt x="1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29"/>
          <p:cNvGrpSpPr/>
          <p:nvPr/>
        </p:nvGrpSpPr>
        <p:grpSpPr>
          <a:xfrm>
            <a:off x="4257684" y="2061611"/>
            <a:ext cx="2534876" cy="2527471"/>
            <a:chOff x="4934200" y="2731463"/>
            <a:chExt cx="1087439" cy="1084263"/>
          </a:xfrm>
          <a:solidFill>
            <a:srgbClr val="CD8C75"/>
          </a:solidFill>
        </p:grpSpPr>
        <p:sp>
          <p:nvSpPr>
            <p:cNvPr id="13" name="Freeform 42"/>
            <p:cNvSpPr>
              <a:spLocks/>
            </p:cNvSpPr>
            <p:nvPr/>
          </p:nvSpPr>
          <p:spPr bwMode="auto">
            <a:xfrm>
              <a:off x="5478712" y="2731463"/>
              <a:ext cx="542925" cy="539750"/>
            </a:xfrm>
            <a:custGeom>
              <a:avLst/>
              <a:gdLst>
                <a:gd name="T0" fmla="*/ 0 w 144"/>
                <a:gd name="T1" fmla="*/ 0 h 143"/>
                <a:gd name="T2" fmla="*/ 0 w 144"/>
                <a:gd name="T3" fmla="*/ 0 h 143"/>
                <a:gd name="T4" fmla="*/ 0 w 144"/>
                <a:gd name="T5" fmla="*/ 13 h 143"/>
                <a:gd name="T6" fmla="*/ 0 w 144"/>
                <a:gd name="T7" fmla="*/ 13 h 143"/>
                <a:gd name="T8" fmla="*/ 0 w 144"/>
                <a:gd name="T9" fmla="*/ 13 h 143"/>
                <a:gd name="T10" fmla="*/ 131 w 144"/>
                <a:gd name="T11" fmla="*/ 143 h 143"/>
                <a:gd name="T12" fmla="*/ 131 w 144"/>
                <a:gd name="T13" fmla="*/ 143 h 143"/>
                <a:gd name="T14" fmla="*/ 131 w 144"/>
                <a:gd name="T15" fmla="*/ 143 h 143"/>
                <a:gd name="T16" fmla="*/ 131 w 144"/>
                <a:gd name="T17" fmla="*/ 143 h 143"/>
                <a:gd name="T18" fmla="*/ 131 w 144"/>
                <a:gd name="T19" fmla="*/ 143 h 143"/>
                <a:gd name="T20" fmla="*/ 144 w 144"/>
                <a:gd name="T21" fmla="*/ 143 h 143"/>
                <a:gd name="T22" fmla="*/ 144 w 144"/>
                <a:gd name="T23" fmla="*/ 143 h 143"/>
                <a:gd name="T24" fmla="*/ 0 w 144"/>
                <a:gd name="T2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14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72" y="13"/>
                    <a:pt x="131" y="71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64"/>
                    <a:pt x="79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3"/>
            <p:cNvSpPr>
              <a:spLocks/>
            </p:cNvSpPr>
            <p:nvPr/>
          </p:nvSpPr>
          <p:spPr bwMode="auto">
            <a:xfrm>
              <a:off x="4934200" y="3271213"/>
              <a:ext cx="544513" cy="544513"/>
            </a:xfrm>
            <a:custGeom>
              <a:avLst/>
              <a:gdLst>
                <a:gd name="T0" fmla="*/ 14 w 144"/>
                <a:gd name="T1" fmla="*/ 0 h 144"/>
                <a:gd name="T2" fmla="*/ 0 w 144"/>
                <a:gd name="T3" fmla="*/ 0 h 144"/>
                <a:gd name="T4" fmla="*/ 144 w 144"/>
                <a:gd name="T5" fmla="*/ 144 h 144"/>
                <a:gd name="T6" fmla="*/ 144 w 144"/>
                <a:gd name="T7" fmla="*/ 131 h 144"/>
                <a:gd name="T8" fmla="*/ 14 w 144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144">
                  <a:moveTo>
                    <a:pt x="1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0"/>
                    <a:pt x="65" y="144"/>
                    <a:pt x="144" y="144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72" y="131"/>
                    <a:pt x="14" y="72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4"/>
            <p:cNvSpPr>
              <a:spLocks/>
            </p:cNvSpPr>
            <p:nvPr/>
          </p:nvSpPr>
          <p:spPr bwMode="auto">
            <a:xfrm>
              <a:off x="4934200" y="2731463"/>
              <a:ext cx="544513" cy="539750"/>
            </a:xfrm>
            <a:custGeom>
              <a:avLst/>
              <a:gdLst>
                <a:gd name="T0" fmla="*/ 144 w 144"/>
                <a:gd name="T1" fmla="*/ 0 h 143"/>
                <a:gd name="T2" fmla="*/ 0 w 144"/>
                <a:gd name="T3" fmla="*/ 143 h 143"/>
                <a:gd name="T4" fmla="*/ 0 w 144"/>
                <a:gd name="T5" fmla="*/ 143 h 143"/>
                <a:gd name="T6" fmla="*/ 14 w 144"/>
                <a:gd name="T7" fmla="*/ 143 h 143"/>
                <a:gd name="T8" fmla="*/ 14 w 144"/>
                <a:gd name="T9" fmla="*/ 143 h 143"/>
                <a:gd name="T10" fmla="*/ 14 w 144"/>
                <a:gd name="T11" fmla="*/ 143 h 143"/>
                <a:gd name="T12" fmla="*/ 14 w 144"/>
                <a:gd name="T13" fmla="*/ 143 h 143"/>
                <a:gd name="T14" fmla="*/ 144 w 144"/>
                <a:gd name="T15" fmla="*/ 13 h 143"/>
                <a:gd name="T16" fmla="*/ 144 w 144"/>
                <a:gd name="T17" fmla="*/ 13 h 143"/>
                <a:gd name="T18" fmla="*/ 144 w 144"/>
                <a:gd name="T19" fmla="*/ 0 h 143"/>
                <a:gd name="T20" fmla="*/ 144 w 144"/>
                <a:gd name="T21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143">
                  <a:moveTo>
                    <a:pt x="144" y="0"/>
                  </a:moveTo>
                  <a:cubicBezTo>
                    <a:pt x="65" y="0"/>
                    <a:pt x="0" y="64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71"/>
                    <a:pt x="72" y="13"/>
                    <a:pt x="144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5"/>
            <p:cNvSpPr>
              <a:spLocks/>
            </p:cNvSpPr>
            <p:nvPr/>
          </p:nvSpPr>
          <p:spPr bwMode="auto">
            <a:xfrm>
              <a:off x="5478714" y="3271212"/>
              <a:ext cx="542925" cy="544513"/>
            </a:xfrm>
            <a:custGeom>
              <a:avLst/>
              <a:gdLst>
                <a:gd name="T0" fmla="*/ 144 w 144"/>
                <a:gd name="T1" fmla="*/ 0 h 144"/>
                <a:gd name="T2" fmla="*/ 131 w 144"/>
                <a:gd name="T3" fmla="*/ 0 h 144"/>
                <a:gd name="T4" fmla="*/ 131 w 144"/>
                <a:gd name="T5" fmla="*/ 0 h 144"/>
                <a:gd name="T6" fmla="*/ 0 w 144"/>
                <a:gd name="T7" fmla="*/ 131 h 144"/>
                <a:gd name="T8" fmla="*/ 0 w 144"/>
                <a:gd name="T9" fmla="*/ 144 h 144"/>
                <a:gd name="T10" fmla="*/ 0 w 144"/>
                <a:gd name="T11" fmla="*/ 144 h 144"/>
                <a:gd name="T12" fmla="*/ 144 w 144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44">
                  <a:moveTo>
                    <a:pt x="144" y="0"/>
                  </a:moveTo>
                  <a:cubicBezTo>
                    <a:pt x="131" y="0"/>
                    <a:pt x="131" y="0"/>
                    <a:pt x="131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72"/>
                    <a:pt x="72" y="131"/>
                    <a:pt x="0" y="131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79" y="144"/>
                    <a:pt x="144" y="80"/>
                    <a:pt x="1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" name="Group 34"/>
          <p:cNvGrpSpPr/>
          <p:nvPr/>
        </p:nvGrpSpPr>
        <p:grpSpPr>
          <a:xfrm>
            <a:off x="7742611" y="2061611"/>
            <a:ext cx="2534876" cy="2527471"/>
            <a:chOff x="4934200" y="2731463"/>
            <a:chExt cx="1087439" cy="1084263"/>
          </a:xfrm>
          <a:solidFill>
            <a:srgbClr val="DDDBD0"/>
          </a:solidFill>
        </p:grpSpPr>
        <p:sp>
          <p:nvSpPr>
            <p:cNvPr id="18" name="Freeform 42"/>
            <p:cNvSpPr>
              <a:spLocks/>
            </p:cNvSpPr>
            <p:nvPr/>
          </p:nvSpPr>
          <p:spPr bwMode="auto">
            <a:xfrm>
              <a:off x="5478712" y="2731463"/>
              <a:ext cx="542925" cy="539750"/>
            </a:xfrm>
            <a:custGeom>
              <a:avLst/>
              <a:gdLst>
                <a:gd name="T0" fmla="*/ 0 w 144"/>
                <a:gd name="T1" fmla="*/ 0 h 143"/>
                <a:gd name="T2" fmla="*/ 0 w 144"/>
                <a:gd name="T3" fmla="*/ 0 h 143"/>
                <a:gd name="T4" fmla="*/ 0 w 144"/>
                <a:gd name="T5" fmla="*/ 13 h 143"/>
                <a:gd name="T6" fmla="*/ 0 w 144"/>
                <a:gd name="T7" fmla="*/ 13 h 143"/>
                <a:gd name="T8" fmla="*/ 0 w 144"/>
                <a:gd name="T9" fmla="*/ 13 h 143"/>
                <a:gd name="T10" fmla="*/ 131 w 144"/>
                <a:gd name="T11" fmla="*/ 143 h 143"/>
                <a:gd name="T12" fmla="*/ 131 w 144"/>
                <a:gd name="T13" fmla="*/ 143 h 143"/>
                <a:gd name="T14" fmla="*/ 131 w 144"/>
                <a:gd name="T15" fmla="*/ 143 h 143"/>
                <a:gd name="T16" fmla="*/ 131 w 144"/>
                <a:gd name="T17" fmla="*/ 143 h 143"/>
                <a:gd name="T18" fmla="*/ 131 w 144"/>
                <a:gd name="T19" fmla="*/ 143 h 143"/>
                <a:gd name="T20" fmla="*/ 144 w 144"/>
                <a:gd name="T21" fmla="*/ 143 h 143"/>
                <a:gd name="T22" fmla="*/ 144 w 144"/>
                <a:gd name="T23" fmla="*/ 143 h 143"/>
                <a:gd name="T24" fmla="*/ 0 w 144"/>
                <a:gd name="T2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14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72" y="13"/>
                    <a:pt x="131" y="71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31" y="143"/>
                    <a:pt x="131" y="143"/>
                    <a:pt x="131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64"/>
                    <a:pt x="79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3"/>
            <p:cNvSpPr>
              <a:spLocks/>
            </p:cNvSpPr>
            <p:nvPr/>
          </p:nvSpPr>
          <p:spPr bwMode="auto">
            <a:xfrm>
              <a:off x="4934200" y="3271213"/>
              <a:ext cx="544513" cy="544513"/>
            </a:xfrm>
            <a:custGeom>
              <a:avLst/>
              <a:gdLst>
                <a:gd name="T0" fmla="*/ 14 w 144"/>
                <a:gd name="T1" fmla="*/ 0 h 144"/>
                <a:gd name="T2" fmla="*/ 0 w 144"/>
                <a:gd name="T3" fmla="*/ 0 h 144"/>
                <a:gd name="T4" fmla="*/ 144 w 144"/>
                <a:gd name="T5" fmla="*/ 144 h 144"/>
                <a:gd name="T6" fmla="*/ 144 w 144"/>
                <a:gd name="T7" fmla="*/ 131 h 144"/>
                <a:gd name="T8" fmla="*/ 14 w 144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144">
                  <a:moveTo>
                    <a:pt x="1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0"/>
                    <a:pt x="65" y="144"/>
                    <a:pt x="144" y="144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72" y="131"/>
                    <a:pt x="14" y="72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4"/>
            <p:cNvSpPr>
              <a:spLocks/>
            </p:cNvSpPr>
            <p:nvPr/>
          </p:nvSpPr>
          <p:spPr bwMode="auto">
            <a:xfrm>
              <a:off x="4934200" y="2731463"/>
              <a:ext cx="544513" cy="539750"/>
            </a:xfrm>
            <a:custGeom>
              <a:avLst/>
              <a:gdLst>
                <a:gd name="T0" fmla="*/ 144 w 144"/>
                <a:gd name="T1" fmla="*/ 0 h 143"/>
                <a:gd name="T2" fmla="*/ 0 w 144"/>
                <a:gd name="T3" fmla="*/ 143 h 143"/>
                <a:gd name="T4" fmla="*/ 0 w 144"/>
                <a:gd name="T5" fmla="*/ 143 h 143"/>
                <a:gd name="T6" fmla="*/ 14 w 144"/>
                <a:gd name="T7" fmla="*/ 143 h 143"/>
                <a:gd name="T8" fmla="*/ 14 w 144"/>
                <a:gd name="T9" fmla="*/ 143 h 143"/>
                <a:gd name="T10" fmla="*/ 14 w 144"/>
                <a:gd name="T11" fmla="*/ 143 h 143"/>
                <a:gd name="T12" fmla="*/ 14 w 144"/>
                <a:gd name="T13" fmla="*/ 143 h 143"/>
                <a:gd name="T14" fmla="*/ 144 w 144"/>
                <a:gd name="T15" fmla="*/ 13 h 143"/>
                <a:gd name="T16" fmla="*/ 144 w 144"/>
                <a:gd name="T17" fmla="*/ 13 h 143"/>
                <a:gd name="T18" fmla="*/ 144 w 144"/>
                <a:gd name="T19" fmla="*/ 0 h 143"/>
                <a:gd name="T20" fmla="*/ 144 w 144"/>
                <a:gd name="T21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143">
                  <a:moveTo>
                    <a:pt x="144" y="0"/>
                  </a:moveTo>
                  <a:cubicBezTo>
                    <a:pt x="65" y="0"/>
                    <a:pt x="0" y="64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143"/>
                    <a:pt x="14" y="143"/>
                    <a:pt x="14" y="143"/>
                  </a:cubicBezTo>
                  <a:cubicBezTo>
                    <a:pt x="14" y="71"/>
                    <a:pt x="72" y="13"/>
                    <a:pt x="144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144" y="0"/>
                    <a:pt x="1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5"/>
            <p:cNvSpPr>
              <a:spLocks/>
            </p:cNvSpPr>
            <p:nvPr/>
          </p:nvSpPr>
          <p:spPr bwMode="auto">
            <a:xfrm>
              <a:off x="5478714" y="3271212"/>
              <a:ext cx="542925" cy="544513"/>
            </a:xfrm>
            <a:custGeom>
              <a:avLst/>
              <a:gdLst>
                <a:gd name="T0" fmla="*/ 144 w 144"/>
                <a:gd name="T1" fmla="*/ 0 h 144"/>
                <a:gd name="T2" fmla="*/ 131 w 144"/>
                <a:gd name="T3" fmla="*/ 0 h 144"/>
                <a:gd name="T4" fmla="*/ 131 w 144"/>
                <a:gd name="T5" fmla="*/ 0 h 144"/>
                <a:gd name="T6" fmla="*/ 0 w 144"/>
                <a:gd name="T7" fmla="*/ 131 h 144"/>
                <a:gd name="T8" fmla="*/ 0 w 144"/>
                <a:gd name="T9" fmla="*/ 144 h 144"/>
                <a:gd name="T10" fmla="*/ 0 w 144"/>
                <a:gd name="T11" fmla="*/ 144 h 144"/>
                <a:gd name="T12" fmla="*/ 144 w 144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44">
                  <a:moveTo>
                    <a:pt x="144" y="0"/>
                  </a:moveTo>
                  <a:cubicBezTo>
                    <a:pt x="131" y="0"/>
                    <a:pt x="131" y="0"/>
                    <a:pt x="131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1" y="72"/>
                    <a:pt x="72" y="131"/>
                    <a:pt x="0" y="131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79" y="144"/>
                    <a:pt x="144" y="80"/>
                    <a:pt x="14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" name="Group 42"/>
          <p:cNvGrpSpPr/>
          <p:nvPr/>
        </p:nvGrpSpPr>
        <p:grpSpPr>
          <a:xfrm>
            <a:off x="2992101" y="2839051"/>
            <a:ext cx="940692" cy="961480"/>
            <a:chOff x="9351963" y="5002213"/>
            <a:chExt cx="457201" cy="404812"/>
          </a:xfrm>
          <a:solidFill>
            <a:srgbClr val="C2AE94"/>
          </a:solidFill>
        </p:grpSpPr>
        <p:sp>
          <p:nvSpPr>
            <p:cNvPr id="23" name="Oval 43"/>
            <p:cNvSpPr>
              <a:spLocks noChangeArrowheads="1"/>
            </p:cNvSpPr>
            <p:nvPr/>
          </p:nvSpPr>
          <p:spPr bwMode="auto">
            <a:xfrm>
              <a:off x="9390063" y="5062538"/>
              <a:ext cx="63500" cy="635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4" name="Freeform 44"/>
            <p:cNvSpPr>
              <a:spLocks/>
            </p:cNvSpPr>
            <p:nvPr/>
          </p:nvSpPr>
          <p:spPr bwMode="auto">
            <a:xfrm>
              <a:off x="9351963" y="5106988"/>
              <a:ext cx="214313" cy="300037"/>
            </a:xfrm>
            <a:custGeom>
              <a:avLst/>
              <a:gdLst>
                <a:gd name="T0" fmla="*/ 56 w 57"/>
                <a:gd name="T1" fmla="*/ 2 h 80"/>
                <a:gd name="T2" fmla="*/ 51 w 57"/>
                <a:gd name="T3" fmla="*/ 1 h 80"/>
                <a:gd name="T4" fmla="*/ 40 w 57"/>
                <a:gd name="T5" fmla="*/ 9 h 80"/>
                <a:gd name="T6" fmla="*/ 30 w 57"/>
                <a:gd name="T7" fmla="*/ 7 h 80"/>
                <a:gd name="T8" fmla="*/ 27 w 57"/>
                <a:gd name="T9" fmla="*/ 7 h 80"/>
                <a:gd name="T10" fmla="*/ 27 w 57"/>
                <a:gd name="T11" fmla="*/ 7 h 80"/>
                <a:gd name="T12" fmla="*/ 27 w 57"/>
                <a:gd name="T13" fmla="*/ 7 h 80"/>
                <a:gd name="T14" fmla="*/ 25 w 57"/>
                <a:gd name="T15" fmla="*/ 7 h 80"/>
                <a:gd name="T16" fmla="*/ 25 w 57"/>
                <a:gd name="T17" fmla="*/ 7 h 80"/>
                <a:gd name="T18" fmla="*/ 25 w 57"/>
                <a:gd name="T19" fmla="*/ 7 h 80"/>
                <a:gd name="T20" fmla="*/ 24 w 57"/>
                <a:gd name="T21" fmla="*/ 7 h 80"/>
                <a:gd name="T22" fmla="*/ 20 w 57"/>
                <a:gd name="T23" fmla="*/ 7 h 80"/>
                <a:gd name="T24" fmla="*/ 19 w 57"/>
                <a:gd name="T25" fmla="*/ 10 h 80"/>
                <a:gd name="T26" fmla="*/ 21 w 57"/>
                <a:gd name="T27" fmla="*/ 21 h 80"/>
                <a:gd name="T28" fmla="*/ 18 w 57"/>
                <a:gd name="T29" fmla="*/ 26 h 80"/>
                <a:gd name="T30" fmla="*/ 16 w 57"/>
                <a:gd name="T31" fmla="*/ 21 h 80"/>
                <a:gd name="T32" fmla="*/ 17 w 57"/>
                <a:gd name="T33" fmla="*/ 10 h 80"/>
                <a:gd name="T34" fmla="*/ 16 w 57"/>
                <a:gd name="T35" fmla="*/ 7 h 80"/>
                <a:gd name="T36" fmla="*/ 13 w 57"/>
                <a:gd name="T37" fmla="*/ 7 h 80"/>
                <a:gd name="T38" fmla="*/ 11 w 57"/>
                <a:gd name="T39" fmla="*/ 7 h 80"/>
                <a:gd name="T40" fmla="*/ 11 w 57"/>
                <a:gd name="T41" fmla="*/ 7 h 80"/>
                <a:gd name="T42" fmla="*/ 11 w 57"/>
                <a:gd name="T43" fmla="*/ 7 h 80"/>
                <a:gd name="T44" fmla="*/ 0 w 57"/>
                <a:gd name="T45" fmla="*/ 17 h 80"/>
                <a:gd name="T46" fmla="*/ 0 w 57"/>
                <a:gd name="T47" fmla="*/ 18 h 80"/>
                <a:gd name="T48" fmla="*/ 0 w 57"/>
                <a:gd name="T49" fmla="*/ 19 h 80"/>
                <a:gd name="T50" fmla="*/ 0 w 57"/>
                <a:gd name="T51" fmla="*/ 42 h 80"/>
                <a:gd name="T52" fmla="*/ 4 w 57"/>
                <a:gd name="T53" fmla="*/ 45 h 80"/>
                <a:gd name="T54" fmla="*/ 7 w 57"/>
                <a:gd name="T55" fmla="*/ 42 h 80"/>
                <a:gd name="T56" fmla="*/ 7 w 57"/>
                <a:gd name="T57" fmla="*/ 20 h 80"/>
                <a:gd name="T58" fmla="*/ 8 w 57"/>
                <a:gd name="T59" fmla="*/ 20 h 80"/>
                <a:gd name="T60" fmla="*/ 8 w 57"/>
                <a:gd name="T61" fmla="*/ 42 h 80"/>
                <a:gd name="T62" fmla="*/ 8 w 57"/>
                <a:gd name="T63" fmla="*/ 42 h 80"/>
                <a:gd name="T64" fmla="*/ 8 w 57"/>
                <a:gd name="T65" fmla="*/ 75 h 80"/>
                <a:gd name="T66" fmla="*/ 13 w 57"/>
                <a:gd name="T67" fmla="*/ 80 h 80"/>
                <a:gd name="T68" fmla="*/ 13 w 57"/>
                <a:gd name="T69" fmla="*/ 80 h 80"/>
                <a:gd name="T70" fmla="*/ 13 w 57"/>
                <a:gd name="T71" fmla="*/ 80 h 80"/>
                <a:gd name="T72" fmla="*/ 17 w 57"/>
                <a:gd name="T73" fmla="*/ 75 h 80"/>
                <a:gd name="T74" fmla="*/ 17 w 57"/>
                <a:gd name="T75" fmla="*/ 46 h 80"/>
                <a:gd name="T76" fmla="*/ 19 w 57"/>
                <a:gd name="T77" fmla="*/ 46 h 80"/>
                <a:gd name="T78" fmla="*/ 19 w 57"/>
                <a:gd name="T79" fmla="*/ 75 h 80"/>
                <a:gd name="T80" fmla="*/ 24 w 57"/>
                <a:gd name="T81" fmla="*/ 80 h 80"/>
                <a:gd name="T82" fmla="*/ 24 w 57"/>
                <a:gd name="T83" fmla="*/ 80 h 80"/>
                <a:gd name="T84" fmla="*/ 24 w 57"/>
                <a:gd name="T85" fmla="*/ 80 h 80"/>
                <a:gd name="T86" fmla="*/ 28 w 57"/>
                <a:gd name="T87" fmla="*/ 75 h 80"/>
                <a:gd name="T88" fmla="*/ 28 w 57"/>
                <a:gd name="T89" fmla="*/ 42 h 80"/>
                <a:gd name="T90" fmla="*/ 28 w 57"/>
                <a:gd name="T91" fmla="*/ 40 h 80"/>
                <a:gd name="T92" fmla="*/ 28 w 57"/>
                <a:gd name="T93" fmla="*/ 20 h 80"/>
                <a:gd name="T94" fmla="*/ 32 w 57"/>
                <a:gd name="T95" fmla="*/ 15 h 80"/>
                <a:gd name="T96" fmla="*/ 42 w 57"/>
                <a:gd name="T97" fmla="*/ 17 h 80"/>
                <a:gd name="T98" fmla="*/ 47 w 57"/>
                <a:gd name="T99" fmla="*/ 13 h 80"/>
                <a:gd name="T100" fmla="*/ 55 w 57"/>
                <a:gd name="T101" fmla="*/ 6 h 80"/>
                <a:gd name="T102" fmla="*/ 56 w 57"/>
                <a:gd name="T103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80">
                  <a:moveTo>
                    <a:pt x="56" y="2"/>
                  </a:moveTo>
                  <a:cubicBezTo>
                    <a:pt x="55" y="0"/>
                    <a:pt x="53" y="0"/>
                    <a:pt x="51" y="1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8" y="7"/>
                    <a:pt x="2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6" y="7"/>
                    <a:pt x="26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9"/>
                    <a:pt x="20" y="9"/>
                    <a:pt x="19" y="10"/>
                  </a:cubicBezTo>
                  <a:cubicBezTo>
                    <a:pt x="19" y="10"/>
                    <a:pt x="21" y="18"/>
                    <a:pt x="21" y="21"/>
                  </a:cubicBezTo>
                  <a:cubicBezTo>
                    <a:pt x="20" y="23"/>
                    <a:pt x="20" y="26"/>
                    <a:pt x="18" y="26"/>
                  </a:cubicBezTo>
                  <a:cubicBezTo>
                    <a:pt x="17" y="26"/>
                    <a:pt x="16" y="23"/>
                    <a:pt x="16" y="21"/>
                  </a:cubicBezTo>
                  <a:cubicBezTo>
                    <a:pt x="15" y="18"/>
                    <a:pt x="17" y="10"/>
                    <a:pt x="17" y="10"/>
                  </a:cubicBezTo>
                  <a:cubicBezTo>
                    <a:pt x="16" y="9"/>
                    <a:pt x="16" y="7"/>
                    <a:pt x="16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5" y="7"/>
                    <a:pt x="0" y="12"/>
                    <a:pt x="0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4"/>
                    <a:pt x="2" y="45"/>
                    <a:pt x="4" y="45"/>
                  </a:cubicBezTo>
                  <a:cubicBezTo>
                    <a:pt x="6" y="45"/>
                    <a:pt x="7" y="44"/>
                    <a:pt x="7" y="4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8"/>
                    <a:pt x="10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5" y="80"/>
                    <a:pt x="17" y="78"/>
                    <a:pt x="17" y="7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9" y="78"/>
                    <a:pt x="21" y="80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6" y="80"/>
                    <a:pt x="28" y="78"/>
                    <a:pt x="28" y="75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14"/>
                    <a:pt x="32" y="15"/>
                  </a:cubicBezTo>
                  <a:cubicBezTo>
                    <a:pt x="34" y="15"/>
                    <a:pt x="42" y="17"/>
                    <a:pt x="42" y="17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7" y="5"/>
                    <a:pt x="57" y="3"/>
                    <a:pt x="5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5" name="Freeform 45"/>
            <p:cNvSpPr>
              <a:spLocks noEditPoints="1"/>
            </p:cNvSpPr>
            <p:nvPr/>
          </p:nvSpPr>
          <p:spPr bwMode="auto">
            <a:xfrm>
              <a:off x="9726613" y="5070475"/>
              <a:ext cx="38100" cy="36512"/>
            </a:xfrm>
            <a:custGeom>
              <a:avLst/>
              <a:gdLst>
                <a:gd name="T0" fmla="*/ 6 w 10"/>
                <a:gd name="T1" fmla="*/ 10 h 10"/>
                <a:gd name="T2" fmla="*/ 0 w 10"/>
                <a:gd name="T3" fmla="*/ 6 h 10"/>
                <a:gd name="T4" fmla="*/ 5 w 10"/>
                <a:gd name="T5" fmla="*/ 1 h 10"/>
                <a:gd name="T6" fmla="*/ 10 w 10"/>
                <a:gd name="T7" fmla="*/ 5 h 10"/>
                <a:gd name="T8" fmla="*/ 6 w 10"/>
                <a:gd name="T9" fmla="*/ 10 h 10"/>
                <a:gd name="T10" fmla="*/ 5 w 10"/>
                <a:gd name="T11" fmla="*/ 3 h 10"/>
                <a:gd name="T12" fmla="*/ 3 w 10"/>
                <a:gd name="T13" fmla="*/ 6 h 10"/>
                <a:gd name="T14" fmla="*/ 5 w 10"/>
                <a:gd name="T15" fmla="*/ 8 h 10"/>
                <a:gd name="T16" fmla="*/ 8 w 10"/>
                <a:gd name="T17" fmla="*/ 5 h 10"/>
                <a:gd name="T18" fmla="*/ 5 w 10"/>
                <a:gd name="T1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6" y="10"/>
                  </a:moveTo>
                  <a:cubicBezTo>
                    <a:pt x="3" y="10"/>
                    <a:pt x="1" y="9"/>
                    <a:pt x="0" y="6"/>
                  </a:cubicBezTo>
                  <a:cubicBezTo>
                    <a:pt x="0" y="3"/>
                    <a:pt x="2" y="1"/>
                    <a:pt x="5" y="1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8"/>
                    <a:pt x="8" y="10"/>
                    <a:pt x="6" y="10"/>
                  </a:cubicBezTo>
                  <a:close/>
                  <a:moveTo>
                    <a:pt x="5" y="3"/>
                  </a:moveTo>
                  <a:cubicBezTo>
                    <a:pt x="4" y="3"/>
                    <a:pt x="3" y="4"/>
                    <a:pt x="3" y="6"/>
                  </a:cubicBezTo>
                  <a:cubicBezTo>
                    <a:pt x="3" y="7"/>
                    <a:pt x="4" y="8"/>
                    <a:pt x="5" y="8"/>
                  </a:cubicBezTo>
                  <a:cubicBezTo>
                    <a:pt x="7" y="8"/>
                    <a:pt x="8" y="6"/>
                    <a:pt x="8" y="5"/>
                  </a:cubicBezTo>
                  <a:cubicBezTo>
                    <a:pt x="7" y="4"/>
                    <a:pt x="6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6" name="Freeform 46"/>
            <p:cNvSpPr>
              <a:spLocks noEditPoints="1"/>
            </p:cNvSpPr>
            <p:nvPr/>
          </p:nvSpPr>
          <p:spPr bwMode="auto">
            <a:xfrm>
              <a:off x="9671051" y="5118100"/>
              <a:ext cx="36513" cy="38100"/>
            </a:xfrm>
            <a:custGeom>
              <a:avLst/>
              <a:gdLst>
                <a:gd name="T0" fmla="*/ 6 w 10"/>
                <a:gd name="T1" fmla="*/ 10 h 10"/>
                <a:gd name="T2" fmla="*/ 0 w 10"/>
                <a:gd name="T3" fmla="*/ 6 h 10"/>
                <a:gd name="T4" fmla="*/ 5 w 10"/>
                <a:gd name="T5" fmla="*/ 0 h 10"/>
                <a:gd name="T6" fmla="*/ 10 w 10"/>
                <a:gd name="T7" fmla="*/ 5 h 10"/>
                <a:gd name="T8" fmla="*/ 6 w 10"/>
                <a:gd name="T9" fmla="*/ 10 h 10"/>
                <a:gd name="T10" fmla="*/ 5 w 10"/>
                <a:gd name="T11" fmla="*/ 3 h 10"/>
                <a:gd name="T12" fmla="*/ 3 w 10"/>
                <a:gd name="T13" fmla="*/ 5 h 10"/>
                <a:gd name="T14" fmla="*/ 5 w 10"/>
                <a:gd name="T15" fmla="*/ 7 h 10"/>
                <a:gd name="T16" fmla="*/ 7 w 10"/>
                <a:gd name="T17" fmla="*/ 5 h 10"/>
                <a:gd name="T18" fmla="*/ 5 w 10"/>
                <a:gd name="T1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6" y="10"/>
                  </a:moveTo>
                  <a:cubicBezTo>
                    <a:pt x="3" y="10"/>
                    <a:pt x="1" y="8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8" y="10"/>
                    <a:pt x="6" y="10"/>
                  </a:cubicBezTo>
                  <a:close/>
                  <a:moveTo>
                    <a:pt x="5" y="3"/>
                  </a:moveTo>
                  <a:cubicBezTo>
                    <a:pt x="4" y="3"/>
                    <a:pt x="3" y="4"/>
                    <a:pt x="3" y="5"/>
                  </a:cubicBezTo>
                  <a:cubicBezTo>
                    <a:pt x="3" y="7"/>
                    <a:pt x="4" y="7"/>
                    <a:pt x="5" y="7"/>
                  </a:cubicBezTo>
                  <a:cubicBezTo>
                    <a:pt x="7" y="7"/>
                    <a:pt x="8" y="6"/>
                    <a:pt x="7" y="5"/>
                  </a:cubicBezTo>
                  <a:cubicBezTo>
                    <a:pt x="7" y="4"/>
                    <a:pt x="6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7" name="Freeform 47"/>
            <p:cNvSpPr>
              <a:spLocks noEditPoints="1"/>
            </p:cNvSpPr>
            <p:nvPr/>
          </p:nvSpPr>
          <p:spPr bwMode="auto">
            <a:xfrm>
              <a:off x="9602788" y="5106988"/>
              <a:ext cx="38100" cy="38100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6 h 10"/>
                <a:gd name="T4" fmla="*/ 4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3 w 10"/>
                <a:gd name="T13" fmla="*/ 6 h 10"/>
                <a:gd name="T14" fmla="*/ 5 w 10"/>
                <a:gd name="T15" fmla="*/ 8 h 10"/>
                <a:gd name="T16" fmla="*/ 7 w 10"/>
                <a:gd name="T17" fmla="*/ 5 h 10"/>
                <a:gd name="T18" fmla="*/ 5 w 10"/>
                <a:gd name="T1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3" y="10"/>
                    <a:pt x="0" y="8"/>
                    <a:pt x="0" y="6"/>
                  </a:cubicBezTo>
                  <a:cubicBezTo>
                    <a:pt x="0" y="3"/>
                    <a:pt x="2" y="1"/>
                    <a:pt x="4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3" y="3"/>
                    <a:pt x="3" y="4"/>
                    <a:pt x="3" y="6"/>
                  </a:cubicBezTo>
                  <a:cubicBezTo>
                    <a:pt x="3" y="7"/>
                    <a:pt x="4" y="8"/>
                    <a:pt x="5" y="8"/>
                  </a:cubicBezTo>
                  <a:cubicBezTo>
                    <a:pt x="6" y="7"/>
                    <a:pt x="7" y="6"/>
                    <a:pt x="7" y="5"/>
                  </a:cubicBezTo>
                  <a:cubicBezTo>
                    <a:pt x="7" y="4"/>
                    <a:pt x="6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8" name="Freeform 48"/>
            <p:cNvSpPr>
              <a:spLocks noEditPoints="1"/>
            </p:cNvSpPr>
            <p:nvPr/>
          </p:nvSpPr>
          <p:spPr bwMode="auto">
            <a:xfrm>
              <a:off x="9547226" y="5156200"/>
              <a:ext cx="38100" cy="36512"/>
            </a:xfrm>
            <a:custGeom>
              <a:avLst/>
              <a:gdLst>
                <a:gd name="T0" fmla="*/ 6 w 10"/>
                <a:gd name="T1" fmla="*/ 10 h 10"/>
                <a:gd name="T2" fmla="*/ 0 w 10"/>
                <a:gd name="T3" fmla="*/ 6 h 10"/>
                <a:gd name="T4" fmla="*/ 5 w 10"/>
                <a:gd name="T5" fmla="*/ 0 h 10"/>
                <a:gd name="T6" fmla="*/ 10 w 10"/>
                <a:gd name="T7" fmla="*/ 5 h 10"/>
                <a:gd name="T8" fmla="*/ 6 w 10"/>
                <a:gd name="T9" fmla="*/ 10 h 10"/>
                <a:gd name="T10" fmla="*/ 5 w 10"/>
                <a:gd name="T11" fmla="*/ 3 h 10"/>
                <a:gd name="T12" fmla="*/ 3 w 10"/>
                <a:gd name="T13" fmla="*/ 5 h 10"/>
                <a:gd name="T14" fmla="*/ 5 w 10"/>
                <a:gd name="T15" fmla="*/ 7 h 10"/>
                <a:gd name="T16" fmla="*/ 7 w 10"/>
                <a:gd name="T17" fmla="*/ 5 h 10"/>
                <a:gd name="T18" fmla="*/ 5 w 10"/>
                <a:gd name="T1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6" y="10"/>
                  </a:moveTo>
                  <a:cubicBezTo>
                    <a:pt x="3" y="10"/>
                    <a:pt x="1" y="8"/>
                    <a:pt x="0" y="6"/>
                  </a:cubicBezTo>
                  <a:cubicBezTo>
                    <a:pt x="0" y="3"/>
                    <a:pt x="2" y="1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8" y="10"/>
                    <a:pt x="6" y="10"/>
                  </a:cubicBezTo>
                  <a:close/>
                  <a:moveTo>
                    <a:pt x="5" y="3"/>
                  </a:moveTo>
                  <a:cubicBezTo>
                    <a:pt x="4" y="3"/>
                    <a:pt x="3" y="4"/>
                    <a:pt x="3" y="5"/>
                  </a:cubicBezTo>
                  <a:cubicBezTo>
                    <a:pt x="3" y="7"/>
                    <a:pt x="4" y="8"/>
                    <a:pt x="5" y="7"/>
                  </a:cubicBezTo>
                  <a:cubicBezTo>
                    <a:pt x="7" y="7"/>
                    <a:pt x="8" y="6"/>
                    <a:pt x="7" y="5"/>
                  </a:cubicBezTo>
                  <a:cubicBezTo>
                    <a:pt x="7" y="4"/>
                    <a:pt x="6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9" name="Freeform 49"/>
            <p:cNvSpPr>
              <a:spLocks/>
            </p:cNvSpPr>
            <p:nvPr/>
          </p:nvSpPr>
          <p:spPr bwMode="auto">
            <a:xfrm>
              <a:off x="9701213" y="5095875"/>
              <a:ext cx="41275" cy="33337"/>
            </a:xfrm>
            <a:custGeom>
              <a:avLst/>
              <a:gdLst>
                <a:gd name="T0" fmla="*/ 2 w 11"/>
                <a:gd name="T1" fmla="*/ 9 h 9"/>
                <a:gd name="T2" fmla="*/ 11 w 11"/>
                <a:gd name="T3" fmla="*/ 1 h 9"/>
                <a:gd name="T4" fmla="*/ 9 w 11"/>
                <a:gd name="T5" fmla="*/ 0 h 9"/>
                <a:gd name="T6" fmla="*/ 0 w 11"/>
                <a:gd name="T7" fmla="*/ 7 h 9"/>
                <a:gd name="T8" fmla="*/ 2 w 11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2" y="9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0" name="Freeform 50"/>
            <p:cNvSpPr>
              <a:spLocks/>
            </p:cNvSpPr>
            <p:nvPr/>
          </p:nvSpPr>
          <p:spPr bwMode="auto">
            <a:xfrm>
              <a:off x="9574213" y="5133975"/>
              <a:ext cx="36513" cy="36512"/>
            </a:xfrm>
            <a:custGeom>
              <a:avLst/>
              <a:gdLst>
                <a:gd name="T0" fmla="*/ 9 w 10"/>
                <a:gd name="T1" fmla="*/ 0 h 10"/>
                <a:gd name="T2" fmla="*/ 0 w 10"/>
                <a:gd name="T3" fmla="*/ 8 h 10"/>
                <a:gd name="T4" fmla="*/ 2 w 10"/>
                <a:gd name="T5" fmla="*/ 10 h 10"/>
                <a:gd name="T6" fmla="*/ 10 w 10"/>
                <a:gd name="T7" fmla="*/ 2 h 10"/>
                <a:gd name="T8" fmla="*/ 9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1" name="Freeform 51"/>
            <p:cNvSpPr>
              <a:spLocks/>
            </p:cNvSpPr>
            <p:nvPr/>
          </p:nvSpPr>
          <p:spPr bwMode="auto">
            <a:xfrm>
              <a:off x="9637713" y="5126038"/>
              <a:ext cx="36513" cy="14287"/>
            </a:xfrm>
            <a:custGeom>
              <a:avLst/>
              <a:gdLst>
                <a:gd name="T0" fmla="*/ 10 w 10"/>
                <a:gd name="T1" fmla="*/ 1 h 4"/>
                <a:gd name="T2" fmla="*/ 1 w 10"/>
                <a:gd name="T3" fmla="*/ 0 h 4"/>
                <a:gd name="T4" fmla="*/ 1 w 10"/>
                <a:gd name="T5" fmla="*/ 0 h 4"/>
                <a:gd name="T6" fmla="*/ 0 w 10"/>
                <a:gd name="T7" fmla="*/ 2 h 4"/>
                <a:gd name="T8" fmla="*/ 9 w 10"/>
                <a:gd name="T9" fmla="*/ 4 h 4"/>
                <a:gd name="T10" fmla="*/ 9 w 10"/>
                <a:gd name="T11" fmla="*/ 4 h 4"/>
                <a:gd name="T12" fmla="*/ 10 w 10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1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2"/>
                    <a:pt x="0" y="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2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2" name="Freeform 52"/>
            <p:cNvSpPr>
              <a:spLocks/>
            </p:cNvSpPr>
            <p:nvPr/>
          </p:nvSpPr>
          <p:spPr bwMode="auto">
            <a:xfrm>
              <a:off x="9580563" y="5253038"/>
              <a:ext cx="150813" cy="153987"/>
            </a:xfrm>
            <a:custGeom>
              <a:avLst/>
              <a:gdLst>
                <a:gd name="T0" fmla="*/ 40 w 40"/>
                <a:gd name="T1" fmla="*/ 37 h 41"/>
                <a:gd name="T2" fmla="*/ 23 w 40"/>
                <a:gd name="T3" fmla="*/ 20 h 41"/>
                <a:gd name="T4" fmla="*/ 23 w 40"/>
                <a:gd name="T5" fmla="*/ 19 h 41"/>
                <a:gd name="T6" fmla="*/ 23 w 40"/>
                <a:gd name="T7" fmla="*/ 0 h 41"/>
                <a:gd name="T8" fmla="*/ 18 w 40"/>
                <a:gd name="T9" fmla="*/ 0 h 41"/>
                <a:gd name="T10" fmla="*/ 18 w 40"/>
                <a:gd name="T11" fmla="*/ 19 h 41"/>
                <a:gd name="T12" fmla="*/ 17 w 40"/>
                <a:gd name="T13" fmla="*/ 21 h 41"/>
                <a:gd name="T14" fmla="*/ 0 w 40"/>
                <a:gd name="T15" fmla="*/ 37 h 41"/>
                <a:gd name="T16" fmla="*/ 4 w 40"/>
                <a:gd name="T17" fmla="*/ 37 h 41"/>
                <a:gd name="T18" fmla="*/ 17 w 40"/>
                <a:gd name="T19" fmla="*/ 25 h 41"/>
                <a:gd name="T20" fmla="*/ 17 w 40"/>
                <a:gd name="T21" fmla="*/ 25 h 41"/>
                <a:gd name="T22" fmla="*/ 18 w 40"/>
                <a:gd name="T23" fmla="*/ 25 h 41"/>
                <a:gd name="T24" fmla="*/ 19 w 40"/>
                <a:gd name="T25" fmla="*/ 26 h 41"/>
                <a:gd name="T26" fmla="*/ 19 w 40"/>
                <a:gd name="T27" fmla="*/ 41 h 41"/>
                <a:gd name="T28" fmla="*/ 22 w 40"/>
                <a:gd name="T29" fmla="*/ 41 h 41"/>
                <a:gd name="T30" fmla="*/ 22 w 40"/>
                <a:gd name="T31" fmla="*/ 26 h 41"/>
                <a:gd name="T32" fmla="*/ 23 w 40"/>
                <a:gd name="T33" fmla="*/ 25 h 41"/>
                <a:gd name="T34" fmla="*/ 23 w 40"/>
                <a:gd name="T35" fmla="*/ 25 h 41"/>
                <a:gd name="T36" fmla="*/ 24 w 40"/>
                <a:gd name="T37" fmla="*/ 25 h 41"/>
                <a:gd name="T38" fmla="*/ 36 w 40"/>
                <a:gd name="T39" fmla="*/ 37 h 41"/>
                <a:gd name="T40" fmla="*/ 40 w 40"/>
                <a:gd name="T41" fmla="*/ 3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41">
                  <a:moveTo>
                    <a:pt x="40" y="37"/>
                  </a:moveTo>
                  <a:cubicBezTo>
                    <a:pt x="23" y="20"/>
                    <a:pt x="23" y="20"/>
                    <a:pt x="23" y="20"/>
                  </a:cubicBezTo>
                  <a:cubicBezTo>
                    <a:pt x="23" y="20"/>
                    <a:pt x="23" y="20"/>
                    <a:pt x="23" y="19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20"/>
                    <a:pt x="17" y="20"/>
                    <a:pt x="17" y="21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9" y="26"/>
                    <a:pt x="19" y="26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4" y="25"/>
                    <a:pt x="24" y="25"/>
                  </a:cubicBezTo>
                  <a:cubicBezTo>
                    <a:pt x="36" y="37"/>
                    <a:pt x="36" y="37"/>
                    <a:pt x="36" y="37"/>
                  </a:cubicBezTo>
                  <a:lnTo>
                    <a:pt x="4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3" name="Freeform 53"/>
            <p:cNvSpPr>
              <a:spLocks/>
            </p:cNvSpPr>
            <p:nvPr/>
          </p:nvSpPr>
          <p:spPr bwMode="auto">
            <a:xfrm>
              <a:off x="9505951" y="5002213"/>
              <a:ext cx="303213" cy="38100"/>
            </a:xfrm>
            <a:custGeom>
              <a:avLst/>
              <a:gdLst>
                <a:gd name="T0" fmla="*/ 76 w 81"/>
                <a:gd name="T1" fmla="*/ 0 h 10"/>
                <a:gd name="T2" fmla="*/ 5 w 81"/>
                <a:gd name="T3" fmla="*/ 0 h 10"/>
                <a:gd name="T4" fmla="*/ 0 w 81"/>
                <a:gd name="T5" fmla="*/ 4 h 10"/>
                <a:gd name="T6" fmla="*/ 0 w 81"/>
                <a:gd name="T7" fmla="*/ 10 h 10"/>
                <a:gd name="T8" fmla="*/ 81 w 81"/>
                <a:gd name="T9" fmla="*/ 10 h 10"/>
                <a:gd name="T10" fmla="*/ 81 w 81"/>
                <a:gd name="T11" fmla="*/ 4 h 10"/>
                <a:gd name="T12" fmla="*/ 76 w 81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0">
                  <a:moveTo>
                    <a:pt x="7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8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4" name="Freeform 54"/>
            <p:cNvSpPr>
              <a:spLocks/>
            </p:cNvSpPr>
            <p:nvPr/>
          </p:nvSpPr>
          <p:spPr bwMode="auto">
            <a:xfrm>
              <a:off x="9513888" y="5013325"/>
              <a:ext cx="287338" cy="220662"/>
            </a:xfrm>
            <a:custGeom>
              <a:avLst/>
              <a:gdLst>
                <a:gd name="T0" fmla="*/ 70 w 77"/>
                <a:gd name="T1" fmla="*/ 0 h 59"/>
                <a:gd name="T2" fmla="*/ 7 w 77"/>
                <a:gd name="T3" fmla="*/ 0 h 59"/>
                <a:gd name="T4" fmla="*/ 0 w 77"/>
                <a:gd name="T5" fmla="*/ 6 h 59"/>
                <a:gd name="T6" fmla="*/ 0 w 77"/>
                <a:gd name="T7" fmla="*/ 30 h 59"/>
                <a:gd name="T8" fmla="*/ 4 w 77"/>
                <a:gd name="T9" fmla="*/ 26 h 59"/>
                <a:gd name="T10" fmla="*/ 4 w 77"/>
                <a:gd name="T11" fmla="*/ 6 h 59"/>
                <a:gd name="T12" fmla="*/ 7 w 77"/>
                <a:gd name="T13" fmla="*/ 4 h 59"/>
                <a:gd name="T14" fmla="*/ 70 w 77"/>
                <a:gd name="T15" fmla="*/ 4 h 59"/>
                <a:gd name="T16" fmla="*/ 72 w 77"/>
                <a:gd name="T17" fmla="*/ 6 h 59"/>
                <a:gd name="T18" fmla="*/ 72 w 77"/>
                <a:gd name="T19" fmla="*/ 52 h 59"/>
                <a:gd name="T20" fmla="*/ 70 w 77"/>
                <a:gd name="T21" fmla="*/ 54 h 59"/>
                <a:gd name="T22" fmla="*/ 7 w 77"/>
                <a:gd name="T23" fmla="*/ 54 h 59"/>
                <a:gd name="T24" fmla="*/ 4 w 77"/>
                <a:gd name="T25" fmla="*/ 52 h 59"/>
                <a:gd name="T26" fmla="*/ 4 w 77"/>
                <a:gd name="T27" fmla="*/ 41 h 59"/>
                <a:gd name="T28" fmla="*/ 0 w 77"/>
                <a:gd name="T29" fmla="*/ 44 h 59"/>
                <a:gd name="T30" fmla="*/ 0 w 77"/>
                <a:gd name="T31" fmla="*/ 52 h 59"/>
                <a:gd name="T32" fmla="*/ 7 w 77"/>
                <a:gd name="T33" fmla="*/ 59 h 59"/>
                <a:gd name="T34" fmla="*/ 70 w 77"/>
                <a:gd name="T35" fmla="*/ 59 h 59"/>
                <a:gd name="T36" fmla="*/ 77 w 77"/>
                <a:gd name="T37" fmla="*/ 52 h 59"/>
                <a:gd name="T38" fmla="*/ 77 w 77"/>
                <a:gd name="T39" fmla="*/ 6 h 59"/>
                <a:gd name="T40" fmla="*/ 70 w 77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" h="59">
                  <a:moveTo>
                    <a:pt x="7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1" y="4"/>
                    <a:pt x="72" y="5"/>
                    <a:pt x="72" y="6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3"/>
                    <a:pt x="71" y="54"/>
                    <a:pt x="70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5" y="54"/>
                    <a:pt x="4" y="53"/>
                    <a:pt x="4" y="5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5"/>
                    <a:pt x="3" y="59"/>
                    <a:pt x="7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4" y="59"/>
                    <a:pt x="77" y="55"/>
                    <a:pt x="77" y="52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3"/>
                    <a:pt x="74" y="0"/>
                    <a:pt x="7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35" name="Group 55"/>
          <p:cNvGrpSpPr/>
          <p:nvPr/>
        </p:nvGrpSpPr>
        <p:grpSpPr>
          <a:xfrm>
            <a:off x="5201851" y="2865443"/>
            <a:ext cx="474996" cy="949983"/>
            <a:chOff x="8116888" y="4549775"/>
            <a:chExt cx="273050" cy="546100"/>
          </a:xfrm>
          <a:solidFill>
            <a:srgbClr val="CD8C75"/>
          </a:solidFill>
        </p:grpSpPr>
        <p:sp>
          <p:nvSpPr>
            <p:cNvPr id="36" name="Freeform 56"/>
            <p:cNvSpPr>
              <a:spLocks/>
            </p:cNvSpPr>
            <p:nvPr/>
          </p:nvSpPr>
          <p:spPr bwMode="auto">
            <a:xfrm>
              <a:off x="8116888" y="4845050"/>
              <a:ext cx="157163" cy="60325"/>
            </a:xfrm>
            <a:custGeom>
              <a:avLst/>
              <a:gdLst>
                <a:gd name="T0" fmla="*/ 42 w 42"/>
                <a:gd name="T1" fmla="*/ 10 h 16"/>
                <a:gd name="T2" fmla="*/ 37 w 42"/>
                <a:gd name="T3" fmla="*/ 5 h 16"/>
                <a:gd name="T4" fmla="*/ 36 w 42"/>
                <a:gd name="T5" fmla="*/ 5 h 16"/>
                <a:gd name="T6" fmla="*/ 35 w 42"/>
                <a:gd name="T7" fmla="*/ 5 h 16"/>
                <a:gd name="T8" fmla="*/ 30 w 42"/>
                <a:gd name="T9" fmla="*/ 5 h 16"/>
                <a:gd name="T10" fmla="*/ 28 w 42"/>
                <a:gd name="T11" fmla="*/ 2 h 16"/>
                <a:gd name="T12" fmla="*/ 26 w 42"/>
                <a:gd name="T13" fmla="*/ 0 h 16"/>
                <a:gd name="T14" fmla="*/ 15 w 42"/>
                <a:gd name="T15" fmla="*/ 0 h 16"/>
                <a:gd name="T16" fmla="*/ 13 w 42"/>
                <a:gd name="T17" fmla="*/ 2 h 16"/>
                <a:gd name="T18" fmla="*/ 11 w 42"/>
                <a:gd name="T19" fmla="*/ 5 h 16"/>
                <a:gd name="T20" fmla="*/ 6 w 42"/>
                <a:gd name="T21" fmla="*/ 5 h 16"/>
                <a:gd name="T22" fmla="*/ 5 w 42"/>
                <a:gd name="T23" fmla="*/ 5 h 16"/>
                <a:gd name="T24" fmla="*/ 5 w 42"/>
                <a:gd name="T25" fmla="*/ 5 h 16"/>
                <a:gd name="T26" fmla="*/ 0 w 42"/>
                <a:gd name="T27" fmla="*/ 10 h 16"/>
                <a:gd name="T28" fmla="*/ 0 w 42"/>
                <a:gd name="T29" fmla="*/ 16 h 16"/>
                <a:gd name="T30" fmla="*/ 17 w 42"/>
                <a:gd name="T31" fmla="*/ 16 h 16"/>
                <a:gd name="T32" fmla="*/ 21 w 42"/>
                <a:gd name="T33" fmla="*/ 13 h 16"/>
                <a:gd name="T34" fmla="*/ 25 w 42"/>
                <a:gd name="T35" fmla="*/ 16 h 16"/>
                <a:gd name="T36" fmla="*/ 42 w 42"/>
                <a:gd name="T37" fmla="*/ 16 h 16"/>
                <a:gd name="T38" fmla="*/ 42 w 42"/>
                <a:gd name="T3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" h="16">
                  <a:moveTo>
                    <a:pt x="42" y="10"/>
                  </a:moveTo>
                  <a:cubicBezTo>
                    <a:pt x="42" y="8"/>
                    <a:pt x="40" y="5"/>
                    <a:pt x="37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6" y="5"/>
                    <a:pt x="35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7" y="0"/>
                    <a:pt x="2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1"/>
                    <a:pt x="13" y="2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2" y="5"/>
                    <a:pt x="0" y="8"/>
                    <a:pt x="0" y="1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9" y="13"/>
                    <a:pt x="21" y="13"/>
                  </a:cubicBezTo>
                  <a:cubicBezTo>
                    <a:pt x="23" y="13"/>
                    <a:pt x="24" y="15"/>
                    <a:pt x="25" y="16"/>
                  </a:cubicBezTo>
                  <a:cubicBezTo>
                    <a:pt x="42" y="16"/>
                    <a:pt x="42" y="16"/>
                    <a:pt x="42" y="16"/>
                  </a:cubicBezTo>
                  <a:lnTo>
                    <a:pt x="4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7" name="Freeform 57"/>
            <p:cNvSpPr>
              <a:spLocks/>
            </p:cNvSpPr>
            <p:nvPr/>
          </p:nvSpPr>
          <p:spPr bwMode="auto">
            <a:xfrm>
              <a:off x="8116888" y="4916488"/>
              <a:ext cx="157163" cy="66675"/>
            </a:xfrm>
            <a:custGeom>
              <a:avLst/>
              <a:gdLst>
                <a:gd name="T0" fmla="*/ 21 w 42"/>
                <a:gd name="T1" fmla="*/ 5 h 18"/>
                <a:gd name="T2" fmla="*/ 17 w 42"/>
                <a:gd name="T3" fmla="*/ 1 h 18"/>
                <a:gd name="T4" fmla="*/ 17 w 42"/>
                <a:gd name="T5" fmla="*/ 0 h 18"/>
                <a:gd name="T6" fmla="*/ 0 w 42"/>
                <a:gd name="T7" fmla="*/ 0 h 18"/>
                <a:gd name="T8" fmla="*/ 0 w 42"/>
                <a:gd name="T9" fmla="*/ 13 h 18"/>
                <a:gd name="T10" fmla="*/ 5 w 42"/>
                <a:gd name="T11" fmla="*/ 18 h 18"/>
                <a:gd name="T12" fmla="*/ 37 w 42"/>
                <a:gd name="T13" fmla="*/ 18 h 18"/>
                <a:gd name="T14" fmla="*/ 42 w 42"/>
                <a:gd name="T15" fmla="*/ 13 h 18"/>
                <a:gd name="T16" fmla="*/ 42 w 42"/>
                <a:gd name="T17" fmla="*/ 0 h 18"/>
                <a:gd name="T18" fmla="*/ 25 w 42"/>
                <a:gd name="T19" fmla="*/ 0 h 18"/>
                <a:gd name="T20" fmla="*/ 25 w 42"/>
                <a:gd name="T21" fmla="*/ 1 h 18"/>
                <a:gd name="T22" fmla="*/ 21 w 42"/>
                <a:gd name="T2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18">
                  <a:moveTo>
                    <a:pt x="21" y="5"/>
                  </a:moveTo>
                  <a:cubicBezTo>
                    <a:pt x="19" y="5"/>
                    <a:pt x="17" y="3"/>
                    <a:pt x="17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6"/>
                    <a:pt x="2" y="18"/>
                    <a:pt x="5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40" y="18"/>
                    <a:pt x="42" y="16"/>
                    <a:pt x="42" y="13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3" y="5"/>
                    <a:pt x="2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8" name="Oval 58"/>
            <p:cNvSpPr>
              <a:spLocks noChangeArrowheads="1"/>
            </p:cNvSpPr>
            <p:nvPr/>
          </p:nvSpPr>
          <p:spPr bwMode="auto">
            <a:xfrm>
              <a:off x="8232776" y="4549775"/>
              <a:ext cx="101600" cy="968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9" name="Freeform 59"/>
            <p:cNvSpPr>
              <a:spLocks/>
            </p:cNvSpPr>
            <p:nvPr/>
          </p:nvSpPr>
          <p:spPr bwMode="auto">
            <a:xfrm>
              <a:off x="8177213" y="4657725"/>
              <a:ext cx="212725" cy="438150"/>
            </a:xfrm>
            <a:custGeom>
              <a:avLst/>
              <a:gdLst>
                <a:gd name="T0" fmla="*/ 57 w 57"/>
                <a:gd name="T1" fmla="*/ 19 h 117"/>
                <a:gd name="T2" fmla="*/ 57 w 57"/>
                <a:gd name="T3" fmla="*/ 17 h 117"/>
                <a:gd name="T4" fmla="*/ 40 w 57"/>
                <a:gd name="T5" fmla="*/ 0 h 117"/>
                <a:gd name="T6" fmla="*/ 40 w 57"/>
                <a:gd name="T7" fmla="*/ 0 h 117"/>
                <a:gd name="T8" fmla="*/ 40 w 57"/>
                <a:gd name="T9" fmla="*/ 0 h 117"/>
                <a:gd name="T10" fmla="*/ 37 w 57"/>
                <a:gd name="T11" fmla="*/ 0 h 117"/>
                <a:gd name="T12" fmla="*/ 32 w 57"/>
                <a:gd name="T13" fmla="*/ 0 h 117"/>
                <a:gd name="T14" fmla="*/ 30 w 57"/>
                <a:gd name="T15" fmla="*/ 5 h 117"/>
                <a:gd name="T16" fmla="*/ 32 w 57"/>
                <a:gd name="T17" fmla="*/ 24 h 117"/>
                <a:gd name="T18" fmla="*/ 29 w 57"/>
                <a:gd name="T19" fmla="*/ 31 h 117"/>
                <a:gd name="T20" fmla="*/ 25 w 57"/>
                <a:gd name="T21" fmla="*/ 24 h 117"/>
                <a:gd name="T22" fmla="*/ 26 w 57"/>
                <a:gd name="T23" fmla="*/ 5 h 117"/>
                <a:gd name="T24" fmla="*/ 25 w 57"/>
                <a:gd name="T25" fmla="*/ 0 h 117"/>
                <a:gd name="T26" fmla="*/ 19 w 57"/>
                <a:gd name="T27" fmla="*/ 0 h 117"/>
                <a:gd name="T28" fmla="*/ 17 w 57"/>
                <a:gd name="T29" fmla="*/ 0 h 117"/>
                <a:gd name="T30" fmla="*/ 17 w 57"/>
                <a:gd name="T31" fmla="*/ 0 h 117"/>
                <a:gd name="T32" fmla="*/ 17 w 57"/>
                <a:gd name="T33" fmla="*/ 0 h 117"/>
                <a:gd name="T34" fmla="*/ 0 w 57"/>
                <a:gd name="T35" fmla="*/ 17 h 117"/>
                <a:gd name="T36" fmla="*/ 0 w 57"/>
                <a:gd name="T37" fmla="*/ 19 h 117"/>
                <a:gd name="T38" fmla="*/ 0 w 57"/>
                <a:gd name="T39" fmla="*/ 20 h 117"/>
                <a:gd name="T40" fmla="*/ 0 w 57"/>
                <a:gd name="T41" fmla="*/ 47 h 117"/>
                <a:gd name="T42" fmla="*/ 10 w 57"/>
                <a:gd name="T43" fmla="*/ 47 h 117"/>
                <a:gd name="T44" fmla="*/ 11 w 57"/>
                <a:gd name="T45" fmla="*/ 47 h 117"/>
                <a:gd name="T46" fmla="*/ 11 w 57"/>
                <a:gd name="T47" fmla="*/ 21 h 117"/>
                <a:gd name="T48" fmla="*/ 12 w 57"/>
                <a:gd name="T49" fmla="*/ 21 h 117"/>
                <a:gd name="T50" fmla="*/ 12 w 57"/>
                <a:gd name="T51" fmla="*/ 47 h 117"/>
                <a:gd name="T52" fmla="*/ 16 w 57"/>
                <a:gd name="T53" fmla="*/ 50 h 117"/>
                <a:gd name="T54" fmla="*/ 17 w 57"/>
                <a:gd name="T55" fmla="*/ 52 h 117"/>
                <a:gd name="T56" fmla="*/ 19 w 57"/>
                <a:gd name="T57" fmla="*/ 52 h 117"/>
                <a:gd name="T58" fmla="*/ 20 w 57"/>
                <a:gd name="T59" fmla="*/ 52 h 117"/>
                <a:gd name="T60" fmla="*/ 21 w 57"/>
                <a:gd name="T61" fmla="*/ 52 h 117"/>
                <a:gd name="T62" fmla="*/ 30 w 57"/>
                <a:gd name="T63" fmla="*/ 61 h 117"/>
                <a:gd name="T64" fmla="*/ 30 w 57"/>
                <a:gd name="T65" fmla="*/ 63 h 117"/>
                <a:gd name="T66" fmla="*/ 30 w 57"/>
                <a:gd name="T67" fmla="*/ 63 h 117"/>
                <a:gd name="T68" fmla="*/ 30 w 57"/>
                <a:gd name="T69" fmla="*/ 110 h 117"/>
                <a:gd name="T70" fmla="*/ 37 w 57"/>
                <a:gd name="T71" fmla="*/ 117 h 117"/>
                <a:gd name="T72" fmla="*/ 37 w 57"/>
                <a:gd name="T73" fmla="*/ 117 h 117"/>
                <a:gd name="T74" fmla="*/ 37 w 57"/>
                <a:gd name="T75" fmla="*/ 117 h 117"/>
                <a:gd name="T76" fmla="*/ 44 w 57"/>
                <a:gd name="T77" fmla="*/ 111 h 117"/>
                <a:gd name="T78" fmla="*/ 44 w 57"/>
                <a:gd name="T79" fmla="*/ 56 h 117"/>
                <a:gd name="T80" fmla="*/ 44 w 57"/>
                <a:gd name="T81" fmla="*/ 53 h 117"/>
                <a:gd name="T82" fmla="*/ 44 w 57"/>
                <a:gd name="T83" fmla="*/ 21 h 117"/>
                <a:gd name="T84" fmla="*/ 46 w 57"/>
                <a:gd name="T85" fmla="*/ 21 h 117"/>
                <a:gd name="T86" fmla="*/ 46 w 57"/>
                <a:gd name="T87" fmla="*/ 56 h 117"/>
                <a:gd name="T88" fmla="*/ 52 w 57"/>
                <a:gd name="T89" fmla="*/ 62 h 117"/>
                <a:gd name="T90" fmla="*/ 57 w 57"/>
                <a:gd name="T91" fmla="*/ 56 h 117"/>
                <a:gd name="T92" fmla="*/ 57 w 57"/>
                <a:gd name="T93" fmla="*/ 20 h 117"/>
                <a:gd name="T94" fmla="*/ 57 w 57"/>
                <a:gd name="T95" fmla="*/ 1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7" h="117">
                  <a:moveTo>
                    <a:pt x="57" y="19"/>
                  </a:moveTo>
                  <a:cubicBezTo>
                    <a:pt x="57" y="17"/>
                    <a:pt x="57" y="17"/>
                    <a:pt x="57" y="17"/>
                  </a:cubicBezTo>
                  <a:cubicBezTo>
                    <a:pt x="57" y="8"/>
                    <a:pt x="49" y="0"/>
                    <a:pt x="4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1" y="4"/>
                    <a:pt x="31" y="5"/>
                    <a:pt x="30" y="5"/>
                  </a:cubicBezTo>
                  <a:cubicBezTo>
                    <a:pt x="30" y="5"/>
                    <a:pt x="33" y="19"/>
                    <a:pt x="32" y="24"/>
                  </a:cubicBezTo>
                  <a:cubicBezTo>
                    <a:pt x="32" y="26"/>
                    <a:pt x="31" y="30"/>
                    <a:pt x="29" y="31"/>
                  </a:cubicBezTo>
                  <a:cubicBezTo>
                    <a:pt x="27" y="31"/>
                    <a:pt x="25" y="26"/>
                    <a:pt x="25" y="24"/>
                  </a:cubicBezTo>
                  <a:cubicBezTo>
                    <a:pt x="24" y="19"/>
                    <a:pt x="26" y="5"/>
                    <a:pt x="26" y="5"/>
                  </a:cubicBezTo>
                  <a:cubicBezTo>
                    <a:pt x="25" y="4"/>
                    <a:pt x="25" y="1"/>
                    <a:pt x="25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10" y="47"/>
                    <a:pt x="11" y="47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4" y="48"/>
                    <a:pt x="15" y="49"/>
                    <a:pt x="16" y="50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9" y="52"/>
                    <a:pt x="19" y="52"/>
                    <a:pt x="19" y="52"/>
                  </a:cubicBezTo>
                  <a:cubicBezTo>
                    <a:pt x="19" y="52"/>
                    <a:pt x="20" y="52"/>
                    <a:pt x="20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6" y="52"/>
                    <a:pt x="30" y="56"/>
                    <a:pt x="30" y="61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110"/>
                    <a:pt x="30" y="110"/>
                    <a:pt x="30" y="110"/>
                  </a:cubicBezTo>
                  <a:cubicBezTo>
                    <a:pt x="30" y="114"/>
                    <a:pt x="33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41" y="117"/>
                    <a:pt x="44" y="114"/>
                    <a:pt x="44" y="111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6" y="59"/>
                    <a:pt x="48" y="62"/>
                    <a:pt x="52" y="62"/>
                  </a:cubicBezTo>
                  <a:cubicBezTo>
                    <a:pt x="55" y="62"/>
                    <a:pt x="57" y="59"/>
                    <a:pt x="57" y="56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7" y="19"/>
                    <a:pt x="57" y="19"/>
                    <a:pt x="57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0" name="Freeform 60"/>
            <p:cNvSpPr>
              <a:spLocks/>
            </p:cNvSpPr>
            <p:nvPr/>
          </p:nvSpPr>
          <p:spPr bwMode="auto">
            <a:xfrm>
              <a:off x="8221663" y="4987925"/>
              <a:ext cx="55563" cy="107950"/>
            </a:xfrm>
            <a:custGeom>
              <a:avLst/>
              <a:gdLst>
                <a:gd name="T0" fmla="*/ 0 w 15"/>
                <a:gd name="T1" fmla="*/ 3 h 29"/>
                <a:gd name="T2" fmla="*/ 0 w 15"/>
                <a:gd name="T3" fmla="*/ 22 h 29"/>
                <a:gd name="T4" fmla="*/ 8 w 15"/>
                <a:gd name="T5" fmla="*/ 29 h 29"/>
                <a:gd name="T6" fmla="*/ 8 w 15"/>
                <a:gd name="T7" fmla="*/ 29 h 29"/>
                <a:gd name="T8" fmla="*/ 8 w 15"/>
                <a:gd name="T9" fmla="*/ 29 h 29"/>
                <a:gd name="T10" fmla="*/ 15 w 15"/>
                <a:gd name="T11" fmla="*/ 22 h 29"/>
                <a:gd name="T12" fmla="*/ 15 w 15"/>
                <a:gd name="T13" fmla="*/ 0 h 29"/>
                <a:gd name="T14" fmla="*/ 9 w 15"/>
                <a:gd name="T15" fmla="*/ 3 h 29"/>
                <a:gd name="T16" fmla="*/ 0 w 15"/>
                <a:gd name="T17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9">
                  <a:moveTo>
                    <a:pt x="0" y="3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6"/>
                    <a:pt x="4" y="29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12" y="29"/>
                    <a:pt x="15" y="26"/>
                    <a:pt x="15" y="2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2"/>
                    <a:pt x="11" y="3"/>
                    <a:pt x="9" y="3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41" name="Group 67"/>
          <p:cNvGrpSpPr/>
          <p:nvPr/>
        </p:nvGrpSpPr>
        <p:grpSpPr>
          <a:xfrm>
            <a:off x="6782920" y="2912682"/>
            <a:ext cx="962760" cy="937923"/>
            <a:chOff x="6480175" y="4365625"/>
            <a:chExt cx="492126" cy="479426"/>
          </a:xfrm>
          <a:solidFill>
            <a:srgbClr val="C2CCAA"/>
          </a:solidFill>
        </p:grpSpPr>
        <p:sp>
          <p:nvSpPr>
            <p:cNvPr id="42" name="Freeform 68"/>
            <p:cNvSpPr>
              <a:spLocks/>
            </p:cNvSpPr>
            <p:nvPr/>
          </p:nvSpPr>
          <p:spPr bwMode="auto">
            <a:xfrm>
              <a:off x="6637338" y="4789488"/>
              <a:ext cx="176213" cy="55563"/>
            </a:xfrm>
            <a:custGeom>
              <a:avLst/>
              <a:gdLst>
                <a:gd name="T0" fmla="*/ 43 w 47"/>
                <a:gd name="T1" fmla="*/ 7 h 15"/>
                <a:gd name="T2" fmla="*/ 35 w 47"/>
                <a:gd name="T3" fmla="*/ 7 h 15"/>
                <a:gd name="T4" fmla="*/ 35 w 47"/>
                <a:gd name="T5" fmla="*/ 0 h 15"/>
                <a:gd name="T6" fmla="*/ 12 w 47"/>
                <a:gd name="T7" fmla="*/ 0 h 15"/>
                <a:gd name="T8" fmla="*/ 12 w 47"/>
                <a:gd name="T9" fmla="*/ 7 h 15"/>
                <a:gd name="T10" fmla="*/ 4 w 47"/>
                <a:gd name="T11" fmla="*/ 7 h 15"/>
                <a:gd name="T12" fmla="*/ 2 w 47"/>
                <a:gd name="T13" fmla="*/ 8 h 15"/>
                <a:gd name="T14" fmla="*/ 22 w 47"/>
                <a:gd name="T15" fmla="*/ 15 h 15"/>
                <a:gd name="T16" fmla="*/ 23 w 47"/>
                <a:gd name="T17" fmla="*/ 15 h 15"/>
                <a:gd name="T18" fmla="*/ 26 w 47"/>
                <a:gd name="T19" fmla="*/ 15 h 15"/>
                <a:gd name="T20" fmla="*/ 45 w 47"/>
                <a:gd name="T21" fmla="*/ 8 h 15"/>
                <a:gd name="T22" fmla="*/ 43 w 47"/>
                <a:gd name="T2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15">
                  <a:moveTo>
                    <a:pt x="43" y="7"/>
                  </a:moveTo>
                  <a:cubicBezTo>
                    <a:pt x="35" y="7"/>
                    <a:pt x="35" y="7"/>
                    <a:pt x="35" y="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1" y="7"/>
                    <a:pt x="0" y="8"/>
                    <a:pt x="2" y="8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3" y="15"/>
                    <a:pt x="23" y="15"/>
                  </a:cubicBezTo>
                  <a:cubicBezTo>
                    <a:pt x="24" y="15"/>
                    <a:pt x="25" y="15"/>
                    <a:pt x="26" y="15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7" y="8"/>
                    <a:pt x="46" y="7"/>
                    <a:pt x="4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3" name="Freeform 69"/>
            <p:cNvSpPr>
              <a:spLocks/>
            </p:cNvSpPr>
            <p:nvPr/>
          </p:nvSpPr>
          <p:spPr bwMode="auto">
            <a:xfrm>
              <a:off x="6799263" y="4745038"/>
              <a:ext cx="173038" cy="55563"/>
            </a:xfrm>
            <a:custGeom>
              <a:avLst/>
              <a:gdLst>
                <a:gd name="T0" fmla="*/ 45 w 46"/>
                <a:gd name="T1" fmla="*/ 7 h 15"/>
                <a:gd name="T2" fmla="*/ 25 w 46"/>
                <a:gd name="T3" fmla="*/ 0 h 15"/>
                <a:gd name="T4" fmla="*/ 23 w 46"/>
                <a:gd name="T5" fmla="*/ 0 h 15"/>
                <a:gd name="T6" fmla="*/ 20 w 46"/>
                <a:gd name="T7" fmla="*/ 1 h 15"/>
                <a:gd name="T8" fmla="*/ 20 w 46"/>
                <a:gd name="T9" fmla="*/ 4 h 15"/>
                <a:gd name="T10" fmla="*/ 0 w 46"/>
                <a:gd name="T11" fmla="*/ 4 h 15"/>
                <a:gd name="T12" fmla="*/ 0 w 46"/>
                <a:gd name="T13" fmla="*/ 11 h 15"/>
                <a:gd name="T14" fmla="*/ 20 w 46"/>
                <a:gd name="T15" fmla="*/ 11 h 15"/>
                <a:gd name="T16" fmla="*/ 20 w 46"/>
                <a:gd name="T17" fmla="*/ 14 h 15"/>
                <a:gd name="T18" fmla="*/ 23 w 46"/>
                <a:gd name="T19" fmla="*/ 15 h 15"/>
                <a:gd name="T20" fmla="*/ 25 w 46"/>
                <a:gd name="T21" fmla="*/ 15 h 15"/>
                <a:gd name="T22" fmla="*/ 45 w 46"/>
                <a:gd name="T23" fmla="*/ 8 h 15"/>
                <a:gd name="T24" fmla="*/ 45 w 46"/>
                <a:gd name="T25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15">
                  <a:moveTo>
                    <a:pt x="45" y="7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24" y="0"/>
                    <a:pt x="23" y="0"/>
                  </a:cubicBezTo>
                  <a:cubicBezTo>
                    <a:pt x="22" y="0"/>
                    <a:pt x="20" y="1"/>
                    <a:pt x="20" y="1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2" y="15"/>
                    <a:pt x="23" y="15"/>
                  </a:cubicBezTo>
                  <a:cubicBezTo>
                    <a:pt x="24" y="15"/>
                    <a:pt x="25" y="15"/>
                    <a:pt x="25" y="15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6" y="8"/>
                    <a:pt x="46" y="7"/>
                    <a:pt x="4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4" name="Freeform 70"/>
            <p:cNvSpPr>
              <a:spLocks/>
            </p:cNvSpPr>
            <p:nvPr/>
          </p:nvSpPr>
          <p:spPr bwMode="auto">
            <a:xfrm>
              <a:off x="6480175" y="4745038"/>
              <a:ext cx="173038" cy="55563"/>
            </a:xfrm>
            <a:custGeom>
              <a:avLst/>
              <a:gdLst>
                <a:gd name="T0" fmla="*/ 46 w 46"/>
                <a:gd name="T1" fmla="*/ 4 h 15"/>
                <a:gd name="T2" fmla="*/ 26 w 46"/>
                <a:gd name="T3" fmla="*/ 4 h 15"/>
                <a:gd name="T4" fmla="*/ 26 w 46"/>
                <a:gd name="T5" fmla="*/ 1 h 15"/>
                <a:gd name="T6" fmla="*/ 23 w 46"/>
                <a:gd name="T7" fmla="*/ 0 h 15"/>
                <a:gd name="T8" fmla="*/ 21 w 46"/>
                <a:gd name="T9" fmla="*/ 0 h 15"/>
                <a:gd name="T10" fmla="*/ 1 w 46"/>
                <a:gd name="T11" fmla="*/ 7 h 15"/>
                <a:gd name="T12" fmla="*/ 1 w 46"/>
                <a:gd name="T13" fmla="*/ 8 h 15"/>
                <a:gd name="T14" fmla="*/ 21 w 46"/>
                <a:gd name="T15" fmla="*/ 15 h 15"/>
                <a:gd name="T16" fmla="*/ 23 w 46"/>
                <a:gd name="T17" fmla="*/ 15 h 15"/>
                <a:gd name="T18" fmla="*/ 26 w 46"/>
                <a:gd name="T19" fmla="*/ 14 h 15"/>
                <a:gd name="T20" fmla="*/ 26 w 46"/>
                <a:gd name="T21" fmla="*/ 11 h 15"/>
                <a:gd name="T22" fmla="*/ 46 w 46"/>
                <a:gd name="T23" fmla="*/ 11 h 15"/>
                <a:gd name="T24" fmla="*/ 46 w 46"/>
                <a:gd name="T25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15">
                  <a:moveTo>
                    <a:pt x="46" y="4"/>
                  </a:moveTo>
                  <a:cubicBezTo>
                    <a:pt x="26" y="4"/>
                    <a:pt x="26" y="4"/>
                    <a:pt x="26" y="4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22" y="0"/>
                    <a:pt x="21" y="0"/>
                    <a:pt x="21" y="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1" y="8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2" y="15"/>
                    <a:pt x="23" y="15"/>
                  </a:cubicBezTo>
                  <a:cubicBezTo>
                    <a:pt x="24" y="15"/>
                    <a:pt x="26" y="15"/>
                    <a:pt x="26" y="14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46" y="11"/>
                    <a:pt x="46" y="11"/>
                    <a:pt x="46" y="11"/>
                  </a:cubicBezTo>
                  <a:lnTo>
                    <a:pt x="46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5" name="Oval 71"/>
            <p:cNvSpPr>
              <a:spLocks noChangeArrowheads="1"/>
            </p:cNvSpPr>
            <p:nvPr/>
          </p:nvSpPr>
          <p:spPr bwMode="auto">
            <a:xfrm>
              <a:off x="6689725" y="4365625"/>
              <a:ext cx="76200" cy="714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6" name="Freeform 72"/>
            <p:cNvSpPr>
              <a:spLocks/>
            </p:cNvSpPr>
            <p:nvPr/>
          </p:nvSpPr>
          <p:spPr bwMode="auto">
            <a:xfrm>
              <a:off x="6645275" y="4443413"/>
              <a:ext cx="161925" cy="323850"/>
            </a:xfrm>
            <a:custGeom>
              <a:avLst/>
              <a:gdLst>
                <a:gd name="T0" fmla="*/ 43 w 43"/>
                <a:gd name="T1" fmla="*/ 14 h 86"/>
                <a:gd name="T2" fmla="*/ 43 w 43"/>
                <a:gd name="T3" fmla="*/ 13 h 86"/>
                <a:gd name="T4" fmla="*/ 30 w 43"/>
                <a:gd name="T5" fmla="*/ 0 h 86"/>
                <a:gd name="T6" fmla="*/ 30 w 43"/>
                <a:gd name="T7" fmla="*/ 0 h 86"/>
                <a:gd name="T8" fmla="*/ 30 w 43"/>
                <a:gd name="T9" fmla="*/ 0 h 86"/>
                <a:gd name="T10" fmla="*/ 28 w 43"/>
                <a:gd name="T11" fmla="*/ 0 h 86"/>
                <a:gd name="T12" fmla="*/ 24 w 43"/>
                <a:gd name="T13" fmla="*/ 0 h 86"/>
                <a:gd name="T14" fmla="*/ 23 w 43"/>
                <a:gd name="T15" fmla="*/ 4 h 86"/>
                <a:gd name="T16" fmla="*/ 24 w 43"/>
                <a:gd name="T17" fmla="*/ 18 h 86"/>
                <a:gd name="T18" fmla="*/ 22 w 43"/>
                <a:gd name="T19" fmla="*/ 23 h 86"/>
                <a:gd name="T20" fmla="*/ 19 w 43"/>
                <a:gd name="T21" fmla="*/ 18 h 86"/>
                <a:gd name="T22" fmla="*/ 20 w 43"/>
                <a:gd name="T23" fmla="*/ 4 h 86"/>
                <a:gd name="T24" fmla="*/ 19 w 43"/>
                <a:gd name="T25" fmla="*/ 0 h 86"/>
                <a:gd name="T26" fmla="*/ 15 w 43"/>
                <a:gd name="T27" fmla="*/ 0 h 86"/>
                <a:gd name="T28" fmla="*/ 13 w 43"/>
                <a:gd name="T29" fmla="*/ 0 h 86"/>
                <a:gd name="T30" fmla="*/ 13 w 43"/>
                <a:gd name="T31" fmla="*/ 0 h 86"/>
                <a:gd name="T32" fmla="*/ 13 w 43"/>
                <a:gd name="T33" fmla="*/ 0 h 86"/>
                <a:gd name="T34" fmla="*/ 0 w 43"/>
                <a:gd name="T35" fmla="*/ 13 h 86"/>
                <a:gd name="T36" fmla="*/ 0 w 43"/>
                <a:gd name="T37" fmla="*/ 14 h 86"/>
                <a:gd name="T38" fmla="*/ 0 w 43"/>
                <a:gd name="T39" fmla="*/ 15 h 86"/>
                <a:gd name="T40" fmla="*/ 0 w 43"/>
                <a:gd name="T41" fmla="*/ 41 h 86"/>
                <a:gd name="T42" fmla="*/ 4 w 43"/>
                <a:gd name="T43" fmla="*/ 46 h 86"/>
                <a:gd name="T44" fmla="*/ 8 w 43"/>
                <a:gd name="T45" fmla="*/ 41 h 86"/>
                <a:gd name="T46" fmla="*/ 8 w 43"/>
                <a:gd name="T47" fmla="*/ 16 h 86"/>
                <a:gd name="T48" fmla="*/ 10 w 43"/>
                <a:gd name="T49" fmla="*/ 16 h 86"/>
                <a:gd name="T50" fmla="*/ 10 w 43"/>
                <a:gd name="T51" fmla="*/ 41 h 86"/>
                <a:gd name="T52" fmla="*/ 10 w 43"/>
                <a:gd name="T53" fmla="*/ 41 h 86"/>
                <a:gd name="T54" fmla="*/ 10 w 43"/>
                <a:gd name="T55" fmla="*/ 81 h 86"/>
                <a:gd name="T56" fmla="*/ 15 w 43"/>
                <a:gd name="T57" fmla="*/ 86 h 86"/>
                <a:gd name="T58" fmla="*/ 15 w 43"/>
                <a:gd name="T59" fmla="*/ 86 h 86"/>
                <a:gd name="T60" fmla="*/ 15 w 43"/>
                <a:gd name="T61" fmla="*/ 86 h 86"/>
                <a:gd name="T62" fmla="*/ 20 w 43"/>
                <a:gd name="T63" fmla="*/ 81 h 86"/>
                <a:gd name="T64" fmla="*/ 20 w 43"/>
                <a:gd name="T65" fmla="*/ 47 h 86"/>
                <a:gd name="T66" fmla="*/ 23 w 43"/>
                <a:gd name="T67" fmla="*/ 47 h 86"/>
                <a:gd name="T68" fmla="*/ 23 w 43"/>
                <a:gd name="T69" fmla="*/ 81 h 86"/>
                <a:gd name="T70" fmla="*/ 28 w 43"/>
                <a:gd name="T71" fmla="*/ 86 h 86"/>
                <a:gd name="T72" fmla="*/ 28 w 43"/>
                <a:gd name="T73" fmla="*/ 86 h 86"/>
                <a:gd name="T74" fmla="*/ 28 w 43"/>
                <a:gd name="T75" fmla="*/ 86 h 86"/>
                <a:gd name="T76" fmla="*/ 33 w 43"/>
                <a:gd name="T77" fmla="*/ 81 h 86"/>
                <a:gd name="T78" fmla="*/ 33 w 43"/>
                <a:gd name="T79" fmla="*/ 39 h 86"/>
                <a:gd name="T80" fmla="*/ 33 w 43"/>
                <a:gd name="T81" fmla="*/ 41 h 86"/>
                <a:gd name="T82" fmla="*/ 33 w 43"/>
                <a:gd name="T83" fmla="*/ 16 h 86"/>
                <a:gd name="T84" fmla="*/ 35 w 43"/>
                <a:gd name="T85" fmla="*/ 16 h 86"/>
                <a:gd name="T86" fmla="*/ 35 w 43"/>
                <a:gd name="T87" fmla="*/ 41 h 86"/>
                <a:gd name="T88" fmla="*/ 39 w 43"/>
                <a:gd name="T89" fmla="*/ 46 h 86"/>
                <a:gd name="T90" fmla="*/ 43 w 43"/>
                <a:gd name="T91" fmla="*/ 41 h 86"/>
                <a:gd name="T92" fmla="*/ 43 w 43"/>
                <a:gd name="T93" fmla="*/ 15 h 86"/>
                <a:gd name="T94" fmla="*/ 43 w 43"/>
                <a:gd name="T95" fmla="*/ 1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" h="86">
                  <a:moveTo>
                    <a:pt x="43" y="14"/>
                  </a:moveTo>
                  <a:cubicBezTo>
                    <a:pt x="43" y="13"/>
                    <a:pt x="43" y="13"/>
                    <a:pt x="43" y="13"/>
                  </a:cubicBezTo>
                  <a:cubicBezTo>
                    <a:pt x="43" y="6"/>
                    <a:pt x="37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3"/>
                    <a:pt x="23" y="4"/>
                    <a:pt x="23" y="4"/>
                  </a:cubicBezTo>
                  <a:cubicBezTo>
                    <a:pt x="23" y="4"/>
                    <a:pt x="25" y="14"/>
                    <a:pt x="24" y="18"/>
                  </a:cubicBezTo>
                  <a:cubicBezTo>
                    <a:pt x="24" y="19"/>
                    <a:pt x="23" y="23"/>
                    <a:pt x="22" y="23"/>
                  </a:cubicBezTo>
                  <a:cubicBezTo>
                    <a:pt x="20" y="23"/>
                    <a:pt x="19" y="19"/>
                    <a:pt x="19" y="18"/>
                  </a:cubicBezTo>
                  <a:cubicBezTo>
                    <a:pt x="18" y="14"/>
                    <a:pt x="20" y="4"/>
                    <a:pt x="20" y="4"/>
                  </a:cubicBezTo>
                  <a:cubicBezTo>
                    <a:pt x="19" y="3"/>
                    <a:pt x="19" y="1"/>
                    <a:pt x="19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4"/>
                    <a:pt x="2" y="46"/>
                    <a:pt x="4" y="46"/>
                  </a:cubicBezTo>
                  <a:cubicBezTo>
                    <a:pt x="7" y="46"/>
                    <a:pt x="8" y="44"/>
                    <a:pt x="8" y="41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4"/>
                    <a:pt x="12" y="86"/>
                    <a:pt x="15" y="86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8" y="86"/>
                    <a:pt x="20" y="84"/>
                    <a:pt x="20" y="81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3" y="84"/>
                    <a:pt x="25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31" y="86"/>
                    <a:pt x="33" y="84"/>
                    <a:pt x="33" y="81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5" y="44"/>
                    <a:pt x="36" y="46"/>
                    <a:pt x="39" y="46"/>
                  </a:cubicBezTo>
                  <a:cubicBezTo>
                    <a:pt x="41" y="46"/>
                    <a:pt x="43" y="44"/>
                    <a:pt x="43" y="41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3" y="14"/>
                    <a:pt x="43" y="14"/>
                    <a:pt x="4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47" name="Group 73"/>
          <p:cNvGrpSpPr/>
          <p:nvPr/>
        </p:nvGrpSpPr>
        <p:grpSpPr>
          <a:xfrm flipH="1">
            <a:off x="8781449" y="2839051"/>
            <a:ext cx="962185" cy="955254"/>
            <a:chOff x="8386763" y="4811713"/>
            <a:chExt cx="531812" cy="476250"/>
          </a:xfrm>
          <a:solidFill>
            <a:srgbClr val="DDDBD0"/>
          </a:solidFill>
        </p:grpSpPr>
        <p:sp>
          <p:nvSpPr>
            <p:cNvPr id="48" name="Oval 74"/>
            <p:cNvSpPr>
              <a:spLocks noChangeArrowheads="1"/>
            </p:cNvSpPr>
            <p:nvPr/>
          </p:nvSpPr>
          <p:spPr bwMode="auto">
            <a:xfrm>
              <a:off x="8431213" y="4886326"/>
              <a:ext cx="71437" cy="746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9" name="Freeform 75"/>
            <p:cNvSpPr>
              <a:spLocks/>
            </p:cNvSpPr>
            <p:nvPr/>
          </p:nvSpPr>
          <p:spPr bwMode="auto">
            <a:xfrm>
              <a:off x="8386763" y="4935538"/>
              <a:ext cx="250825" cy="352425"/>
            </a:xfrm>
            <a:custGeom>
              <a:avLst/>
              <a:gdLst>
                <a:gd name="T0" fmla="*/ 65 w 67"/>
                <a:gd name="T1" fmla="*/ 2 h 94"/>
                <a:gd name="T2" fmla="*/ 60 w 67"/>
                <a:gd name="T3" fmla="*/ 2 h 94"/>
                <a:gd name="T4" fmla="*/ 46 w 67"/>
                <a:gd name="T5" fmla="*/ 12 h 94"/>
                <a:gd name="T6" fmla="*/ 34 w 67"/>
                <a:gd name="T7" fmla="*/ 9 h 94"/>
                <a:gd name="T8" fmla="*/ 31 w 67"/>
                <a:gd name="T9" fmla="*/ 8 h 94"/>
                <a:gd name="T10" fmla="*/ 31 w 67"/>
                <a:gd name="T11" fmla="*/ 8 h 94"/>
                <a:gd name="T12" fmla="*/ 31 w 67"/>
                <a:gd name="T13" fmla="*/ 8 h 94"/>
                <a:gd name="T14" fmla="*/ 30 w 67"/>
                <a:gd name="T15" fmla="*/ 8 h 94"/>
                <a:gd name="T16" fmla="*/ 30 w 67"/>
                <a:gd name="T17" fmla="*/ 8 h 94"/>
                <a:gd name="T18" fmla="*/ 29 w 67"/>
                <a:gd name="T19" fmla="*/ 8 h 94"/>
                <a:gd name="T20" fmla="*/ 28 w 67"/>
                <a:gd name="T21" fmla="*/ 8 h 94"/>
                <a:gd name="T22" fmla="*/ 24 w 67"/>
                <a:gd name="T23" fmla="*/ 8 h 94"/>
                <a:gd name="T24" fmla="*/ 23 w 67"/>
                <a:gd name="T25" fmla="*/ 12 h 94"/>
                <a:gd name="T26" fmla="*/ 24 w 67"/>
                <a:gd name="T27" fmla="*/ 26 h 94"/>
                <a:gd name="T28" fmla="*/ 22 w 67"/>
                <a:gd name="T29" fmla="*/ 31 h 94"/>
                <a:gd name="T30" fmla="*/ 19 w 67"/>
                <a:gd name="T31" fmla="*/ 26 h 94"/>
                <a:gd name="T32" fmla="*/ 20 w 67"/>
                <a:gd name="T33" fmla="*/ 12 h 94"/>
                <a:gd name="T34" fmla="*/ 19 w 67"/>
                <a:gd name="T35" fmla="*/ 8 h 94"/>
                <a:gd name="T36" fmla="*/ 15 w 67"/>
                <a:gd name="T37" fmla="*/ 8 h 94"/>
                <a:gd name="T38" fmla="*/ 13 w 67"/>
                <a:gd name="T39" fmla="*/ 8 h 94"/>
                <a:gd name="T40" fmla="*/ 13 w 67"/>
                <a:gd name="T41" fmla="*/ 8 h 94"/>
                <a:gd name="T42" fmla="*/ 13 w 67"/>
                <a:gd name="T43" fmla="*/ 8 h 94"/>
                <a:gd name="T44" fmla="*/ 0 w 67"/>
                <a:gd name="T45" fmla="*/ 21 h 94"/>
                <a:gd name="T46" fmla="*/ 0 w 67"/>
                <a:gd name="T47" fmla="*/ 22 h 94"/>
                <a:gd name="T48" fmla="*/ 0 w 67"/>
                <a:gd name="T49" fmla="*/ 23 h 94"/>
                <a:gd name="T50" fmla="*/ 0 w 67"/>
                <a:gd name="T51" fmla="*/ 49 h 94"/>
                <a:gd name="T52" fmla="*/ 4 w 67"/>
                <a:gd name="T53" fmla="*/ 53 h 94"/>
                <a:gd name="T54" fmla="*/ 8 w 67"/>
                <a:gd name="T55" fmla="*/ 49 h 94"/>
                <a:gd name="T56" fmla="*/ 8 w 67"/>
                <a:gd name="T57" fmla="*/ 24 h 94"/>
                <a:gd name="T58" fmla="*/ 10 w 67"/>
                <a:gd name="T59" fmla="*/ 24 h 94"/>
                <a:gd name="T60" fmla="*/ 10 w 67"/>
                <a:gd name="T61" fmla="*/ 49 h 94"/>
                <a:gd name="T62" fmla="*/ 10 w 67"/>
                <a:gd name="T63" fmla="*/ 49 h 94"/>
                <a:gd name="T64" fmla="*/ 10 w 67"/>
                <a:gd name="T65" fmla="*/ 89 h 94"/>
                <a:gd name="T66" fmla="*/ 15 w 67"/>
                <a:gd name="T67" fmla="*/ 94 h 94"/>
                <a:gd name="T68" fmla="*/ 15 w 67"/>
                <a:gd name="T69" fmla="*/ 94 h 94"/>
                <a:gd name="T70" fmla="*/ 15 w 67"/>
                <a:gd name="T71" fmla="*/ 94 h 94"/>
                <a:gd name="T72" fmla="*/ 20 w 67"/>
                <a:gd name="T73" fmla="*/ 89 h 94"/>
                <a:gd name="T74" fmla="*/ 20 w 67"/>
                <a:gd name="T75" fmla="*/ 54 h 94"/>
                <a:gd name="T76" fmla="*/ 22 w 67"/>
                <a:gd name="T77" fmla="*/ 54 h 94"/>
                <a:gd name="T78" fmla="*/ 22 w 67"/>
                <a:gd name="T79" fmla="*/ 89 h 94"/>
                <a:gd name="T80" fmla="*/ 27 w 67"/>
                <a:gd name="T81" fmla="*/ 94 h 94"/>
                <a:gd name="T82" fmla="*/ 28 w 67"/>
                <a:gd name="T83" fmla="*/ 94 h 94"/>
                <a:gd name="T84" fmla="*/ 28 w 67"/>
                <a:gd name="T85" fmla="*/ 94 h 94"/>
                <a:gd name="T86" fmla="*/ 33 w 67"/>
                <a:gd name="T87" fmla="*/ 89 h 94"/>
                <a:gd name="T88" fmla="*/ 33 w 67"/>
                <a:gd name="T89" fmla="*/ 49 h 94"/>
                <a:gd name="T90" fmla="*/ 33 w 67"/>
                <a:gd name="T91" fmla="*/ 47 h 94"/>
                <a:gd name="T92" fmla="*/ 33 w 67"/>
                <a:gd name="T93" fmla="*/ 24 h 94"/>
                <a:gd name="T94" fmla="*/ 37 w 67"/>
                <a:gd name="T95" fmla="*/ 18 h 94"/>
                <a:gd name="T96" fmla="*/ 49 w 67"/>
                <a:gd name="T97" fmla="*/ 20 h 94"/>
                <a:gd name="T98" fmla="*/ 55 w 67"/>
                <a:gd name="T99" fmla="*/ 16 h 94"/>
                <a:gd name="T100" fmla="*/ 64 w 67"/>
                <a:gd name="T101" fmla="*/ 8 h 94"/>
                <a:gd name="T102" fmla="*/ 65 w 67"/>
                <a:gd name="T103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94">
                  <a:moveTo>
                    <a:pt x="65" y="2"/>
                  </a:moveTo>
                  <a:cubicBezTo>
                    <a:pt x="64" y="1"/>
                    <a:pt x="62" y="0"/>
                    <a:pt x="60" y="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2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0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3" y="11"/>
                    <a:pt x="23" y="12"/>
                    <a:pt x="23" y="12"/>
                  </a:cubicBezTo>
                  <a:cubicBezTo>
                    <a:pt x="23" y="12"/>
                    <a:pt x="25" y="22"/>
                    <a:pt x="24" y="26"/>
                  </a:cubicBezTo>
                  <a:cubicBezTo>
                    <a:pt x="24" y="27"/>
                    <a:pt x="23" y="30"/>
                    <a:pt x="22" y="31"/>
                  </a:cubicBezTo>
                  <a:cubicBezTo>
                    <a:pt x="20" y="31"/>
                    <a:pt x="19" y="27"/>
                    <a:pt x="19" y="26"/>
                  </a:cubicBezTo>
                  <a:cubicBezTo>
                    <a:pt x="18" y="22"/>
                    <a:pt x="20" y="12"/>
                    <a:pt x="20" y="12"/>
                  </a:cubicBezTo>
                  <a:cubicBezTo>
                    <a:pt x="19" y="11"/>
                    <a:pt x="19" y="9"/>
                    <a:pt x="19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6" y="8"/>
                    <a:pt x="0" y="14"/>
                    <a:pt x="0" y="2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2"/>
                    <a:pt x="2" y="53"/>
                    <a:pt x="4" y="53"/>
                  </a:cubicBezTo>
                  <a:cubicBezTo>
                    <a:pt x="6" y="53"/>
                    <a:pt x="8" y="52"/>
                    <a:pt x="8" y="49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89"/>
                    <a:pt x="10" y="89"/>
                    <a:pt x="10" y="89"/>
                  </a:cubicBezTo>
                  <a:cubicBezTo>
                    <a:pt x="10" y="91"/>
                    <a:pt x="12" y="94"/>
                    <a:pt x="15" y="94"/>
                  </a:cubicBezTo>
                  <a:cubicBezTo>
                    <a:pt x="15" y="94"/>
                    <a:pt x="15" y="94"/>
                    <a:pt x="15" y="94"/>
                  </a:cubicBezTo>
                  <a:cubicBezTo>
                    <a:pt x="15" y="94"/>
                    <a:pt x="15" y="94"/>
                    <a:pt x="15" y="94"/>
                  </a:cubicBezTo>
                  <a:cubicBezTo>
                    <a:pt x="18" y="94"/>
                    <a:pt x="20" y="91"/>
                    <a:pt x="20" y="89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22" y="91"/>
                    <a:pt x="25" y="94"/>
                    <a:pt x="27" y="94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30" y="94"/>
                    <a:pt x="33" y="91"/>
                    <a:pt x="33" y="8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2" y="17"/>
                    <a:pt x="37" y="18"/>
                  </a:cubicBezTo>
                  <a:cubicBezTo>
                    <a:pt x="40" y="18"/>
                    <a:pt x="49" y="20"/>
                    <a:pt x="49" y="20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6" y="7"/>
                    <a:pt x="67" y="4"/>
                    <a:pt x="6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0" name="Freeform 76"/>
            <p:cNvSpPr>
              <a:spLocks/>
            </p:cNvSpPr>
            <p:nvPr/>
          </p:nvSpPr>
          <p:spPr bwMode="auto">
            <a:xfrm>
              <a:off x="8686800" y="4875213"/>
              <a:ext cx="165100" cy="173038"/>
            </a:xfrm>
            <a:custGeom>
              <a:avLst/>
              <a:gdLst>
                <a:gd name="T0" fmla="*/ 34 w 44"/>
                <a:gd name="T1" fmla="*/ 1 h 46"/>
                <a:gd name="T2" fmla="*/ 33 w 44"/>
                <a:gd name="T3" fmla="*/ 0 h 46"/>
                <a:gd name="T4" fmla="*/ 31 w 44"/>
                <a:gd name="T5" fmla="*/ 2 h 46"/>
                <a:gd name="T6" fmla="*/ 31 w 44"/>
                <a:gd name="T7" fmla="*/ 6 h 46"/>
                <a:gd name="T8" fmla="*/ 10 w 44"/>
                <a:gd name="T9" fmla="*/ 19 h 46"/>
                <a:gd name="T10" fmla="*/ 0 w 44"/>
                <a:gd name="T11" fmla="*/ 45 h 46"/>
                <a:gd name="T12" fmla="*/ 0 w 44"/>
                <a:gd name="T13" fmla="*/ 46 h 46"/>
                <a:gd name="T14" fmla="*/ 1 w 44"/>
                <a:gd name="T15" fmla="*/ 46 h 46"/>
                <a:gd name="T16" fmla="*/ 6 w 44"/>
                <a:gd name="T17" fmla="*/ 46 h 46"/>
                <a:gd name="T18" fmla="*/ 7 w 44"/>
                <a:gd name="T19" fmla="*/ 45 h 46"/>
                <a:gd name="T20" fmla="*/ 31 w 44"/>
                <a:gd name="T21" fmla="*/ 13 h 46"/>
                <a:gd name="T22" fmla="*/ 31 w 44"/>
                <a:gd name="T23" fmla="*/ 16 h 46"/>
                <a:gd name="T24" fmla="*/ 33 w 44"/>
                <a:gd name="T25" fmla="*/ 18 h 46"/>
                <a:gd name="T26" fmla="*/ 34 w 44"/>
                <a:gd name="T27" fmla="*/ 18 h 46"/>
                <a:gd name="T28" fmla="*/ 43 w 44"/>
                <a:gd name="T29" fmla="*/ 11 h 46"/>
                <a:gd name="T30" fmla="*/ 44 w 44"/>
                <a:gd name="T31" fmla="*/ 9 h 46"/>
                <a:gd name="T32" fmla="*/ 43 w 44"/>
                <a:gd name="T33" fmla="*/ 8 h 46"/>
                <a:gd name="T34" fmla="*/ 34 w 44"/>
                <a:gd name="T35" fmla="*/ 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" h="46">
                  <a:moveTo>
                    <a:pt x="34" y="1"/>
                  </a:moveTo>
                  <a:cubicBezTo>
                    <a:pt x="34" y="0"/>
                    <a:pt x="34" y="0"/>
                    <a:pt x="33" y="0"/>
                  </a:cubicBezTo>
                  <a:cubicBezTo>
                    <a:pt x="32" y="0"/>
                    <a:pt x="31" y="1"/>
                    <a:pt x="31" y="2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22" y="8"/>
                    <a:pt x="16" y="12"/>
                    <a:pt x="10" y="19"/>
                  </a:cubicBezTo>
                  <a:cubicBezTo>
                    <a:pt x="4" y="27"/>
                    <a:pt x="1" y="35"/>
                    <a:pt x="0" y="45"/>
                  </a:cubicBezTo>
                  <a:cubicBezTo>
                    <a:pt x="0" y="45"/>
                    <a:pt x="0" y="45"/>
                    <a:pt x="0" y="46"/>
                  </a:cubicBezTo>
                  <a:cubicBezTo>
                    <a:pt x="0" y="46"/>
                    <a:pt x="0" y="46"/>
                    <a:pt x="1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7" y="46"/>
                    <a:pt x="7" y="46"/>
                    <a:pt x="7" y="45"/>
                  </a:cubicBezTo>
                  <a:cubicBezTo>
                    <a:pt x="9" y="30"/>
                    <a:pt x="16" y="18"/>
                    <a:pt x="31" y="13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17"/>
                    <a:pt x="32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4" y="11"/>
                    <a:pt x="44" y="10"/>
                    <a:pt x="44" y="9"/>
                  </a:cubicBezTo>
                  <a:cubicBezTo>
                    <a:pt x="44" y="9"/>
                    <a:pt x="44" y="8"/>
                    <a:pt x="43" y="8"/>
                  </a:cubicBezTo>
                  <a:lnTo>
                    <a:pt x="3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1" name="Freeform 77"/>
            <p:cNvSpPr>
              <a:spLocks noEditPoints="1"/>
            </p:cNvSpPr>
            <p:nvPr/>
          </p:nvSpPr>
          <p:spPr bwMode="auto">
            <a:xfrm>
              <a:off x="8769350" y="4965701"/>
              <a:ext cx="82550" cy="82550"/>
            </a:xfrm>
            <a:custGeom>
              <a:avLst/>
              <a:gdLst>
                <a:gd name="T0" fmla="*/ 11 w 22"/>
                <a:gd name="T1" fmla="*/ 0 h 22"/>
                <a:gd name="T2" fmla="*/ 0 w 22"/>
                <a:gd name="T3" fmla="*/ 11 h 22"/>
                <a:gd name="T4" fmla="*/ 11 w 22"/>
                <a:gd name="T5" fmla="*/ 22 h 22"/>
                <a:gd name="T6" fmla="*/ 22 w 22"/>
                <a:gd name="T7" fmla="*/ 11 h 22"/>
                <a:gd name="T8" fmla="*/ 11 w 22"/>
                <a:gd name="T9" fmla="*/ 0 h 22"/>
                <a:gd name="T10" fmla="*/ 11 w 22"/>
                <a:gd name="T11" fmla="*/ 17 h 22"/>
                <a:gd name="T12" fmla="*/ 5 w 22"/>
                <a:gd name="T13" fmla="*/ 11 h 22"/>
                <a:gd name="T14" fmla="*/ 11 w 22"/>
                <a:gd name="T15" fmla="*/ 5 h 22"/>
                <a:gd name="T16" fmla="*/ 17 w 22"/>
                <a:gd name="T17" fmla="*/ 11 h 22"/>
                <a:gd name="T18" fmla="*/ 11 w 22"/>
                <a:gd name="T1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2" name="Freeform 78"/>
            <p:cNvSpPr>
              <a:spLocks/>
            </p:cNvSpPr>
            <p:nvPr/>
          </p:nvSpPr>
          <p:spPr bwMode="auto">
            <a:xfrm>
              <a:off x="8629650" y="4875213"/>
              <a:ext cx="79375" cy="79375"/>
            </a:xfrm>
            <a:custGeom>
              <a:avLst/>
              <a:gdLst>
                <a:gd name="T0" fmla="*/ 19 w 21"/>
                <a:gd name="T1" fmla="*/ 8 h 21"/>
                <a:gd name="T2" fmla="*/ 13 w 21"/>
                <a:gd name="T3" fmla="*/ 8 h 21"/>
                <a:gd name="T4" fmla="*/ 13 w 21"/>
                <a:gd name="T5" fmla="*/ 2 h 21"/>
                <a:gd name="T6" fmla="*/ 12 w 21"/>
                <a:gd name="T7" fmla="*/ 0 h 21"/>
                <a:gd name="T8" fmla="*/ 9 w 21"/>
                <a:gd name="T9" fmla="*/ 0 h 21"/>
                <a:gd name="T10" fmla="*/ 7 w 21"/>
                <a:gd name="T11" fmla="*/ 2 h 21"/>
                <a:gd name="T12" fmla="*/ 7 w 21"/>
                <a:gd name="T13" fmla="*/ 8 h 21"/>
                <a:gd name="T14" fmla="*/ 1 w 21"/>
                <a:gd name="T15" fmla="*/ 8 h 21"/>
                <a:gd name="T16" fmla="*/ 0 w 21"/>
                <a:gd name="T17" fmla="*/ 9 h 21"/>
                <a:gd name="T18" fmla="*/ 0 w 21"/>
                <a:gd name="T19" fmla="*/ 12 h 21"/>
                <a:gd name="T20" fmla="*/ 1 w 21"/>
                <a:gd name="T21" fmla="*/ 14 h 21"/>
                <a:gd name="T22" fmla="*/ 7 w 21"/>
                <a:gd name="T23" fmla="*/ 14 h 21"/>
                <a:gd name="T24" fmla="*/ 7 w 21"/>
                <a:gd name="T25" fmla="*/ 20 h 21"/>
                <a:gd name="T26" fmla="*/ 9 w 21"/>
                <a:gd name="T27" fmla="*/ 21 h 21"/>
                <a:gd name="T28" fmla="*/ 12 w 21"/>
                <a:gd name="T29" fmla="*/ 21 h 21"/>
                <a:gd name="T30" fmla="*/ 13 w 21"/>
                <a:gd name="T31" fmla="*/ 20 h 21"/>
                <a:gd name="T32" fmla="*/ 13 w 21"/>
                <a:gd name="T33" fmla="*/ 14 h 21"/>
                <a:gd name="T34" fmla="*/ 19 w 21"/>
                <a:gd name="T35" fmla="*/ 14 h 21"/>
                <a:gd name="T36" fmla="*/ 21 w 21"/>
                <a:gd name="T37" fmla="*/ 12 h 21"/>
                <a:gd name="T38" fmla="*/ 21 w 21"/>
                <a:gd name="T39" fmla="*/ 9 h 21"/>
                <a:gd name="T40" fmla="*/ 19 w 21"/>
                <a:gd name="T41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21">
                  <a:moveTo>
                    <a:pt x="19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9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1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8" y="21"/>
                    <a:pt x="9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1"/>
                    <a:pt x="13" y="20"/>
                    <a:pt x="13" y="2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8"/>
                    <a:pt x="20" y="8"/>
                    <a:pt x="1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3" name="Freeform 79"/>
            <p:cNvSpPr>
              <a:spLocks/>
            </p:cNvSpPr>
            <p:nvPr/>
          </p:nvSpPr>
          <p:spPr bwMode="auto">
            <a:xfrm>
              <a:off x="8651875" y="5103813"/>
              <a:ext cx="176212" cy="184150"/>
            </a:xfrm>
            <a:custGeom>
              <a:avLst/>
              <a:gdLst>
                <a:gd name="T0" fmla="*/ 47 w 47"/>
                <a:gd name="T1" fmla="*/ 45 h 49"/>
                <a:gd name="T2" fmla="*/ 27 w 47"/>
                <a:gd name="T3" fmla="*/ 25 h 49"/>
                <a:gd name="T4" fmla="*/ 27 w 47"/>
                <a:gd name="T5" fmla="*/ 24 h 49"/>
                <a:gd name="T6" fmla="*/ 27 w 47"/>
                <a:gd name="T7" fmla="*/ 0 h 49"/>
                <a:gd name="T8" fmla="*/ 21 w 47"/>
                <a:gd name="T9" fmla="*/ 0 h 49"/>
                <a:gd name="T10" fmla="*/ 21 w 47"/>
                <a:gd name="T11" fmla="*/ 24 h 49"/>
                <a:gd name="T12" fmla="*/ 20 w 47"/>
                <a:gd name="T13" fmla="*/ 25 h 49"/>
                <a:gd name="T14" fmla="*/ 0 w 47"/>
                <a:gd name="T15" fmla="*/ 45 h 49"/>
                <a:gd name="T16" fmla="*/ 5 w 47"/>
                <a:gd name="T17" fmla="*/ 45 h 49"/>
                <a:gd name="T18" fmla="*/ 19 w 47"/>
                <a:gd name="T19" fmla="*/ 31 h 49"/>
                <a:gd name="T20" fmla="*/ 20 w 47"/>
                <a:gd name="T21" fmla="*/ 30 h 49"/>
                <a:gd name="T22" fmla="*/ 21 w 47"/>
                <a:gd name="T23" fmla="*/ 30 h 49"/>
                <a:gd name="T24" fmla="*/ 22 w 47"/>
                <a:gd name="T25" fmla="*/ 32 h 49"/>
                <a:gd name="T26" fmla="*/ 22 w 47"/>
                <a:gd name="T27" fmla="*/ 49 h 49"/>
                <a:gd name="T28" fmla="*/ 26 w 47"/>
                <a:gd name="T29" fmla="*/ 49 h 49"/>
                <a:gd name="T30" fmla="*/ 26 w 47"/>
                <a:gd name="T31" fmla="*/ 32 h 49"/>
                <a:gd name="T32" fmla="*/ 26 w 47"/>
                <a:gd name="T33" fmla="*/ 30 h 49"/>
                <a:gd name="T34" fmla="*/ 27 w 47"/>
                <a:gd name="T35" fmla="*/ 30 h 49"/>
                <a:gd name="T36" fmla="*/ 28 w 47"/>
                <a:gd name="T37" fmla="*/ 31 h 49"/>
                <a:gd name="T38" fmla="*/ 42 w 47"/>
                <a:gd name="T39" fmla="*/ 45 h 49"/>
                <a:gd name="T40" fmla="*/ 47 w 47"/>
                <a:gd name="T41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49">
                  <a:moveTo>
                    <a:pt x="47" y="45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7" y="25"/>
                    <a:pt x="27" y="24"/>
                    <a:pt x="27" y="24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0" y="25"/>
                    <a:pt x="20" y="2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1"/>
                    <a:pt x="22" y="31"/>
                    <a:pt x="22" y="32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1"/>
                    <a:pt x="26" y="31"/>
                    <a:pt x="26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8" y="30"/>
                    <a:pt x="28" y="31"/>
                  </a:cubicBezTo>
                  <a:cubicBezTo>
                    <a:pt x="42" y="45"/>
                    <a:pt x="42" y="45"/>
                    <a:pt x="42" y="45"/>
                  </a:cubicBezTo>
                  <a:lnTo>
                    <a:pt x="47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4" name="Freeform 80"/>
            <p:cNvSpPr>
              <a:spLocks/>
            </p:cNvSpPr>
            <p:nvPr/>
          </p:nvSpPr>
          <p:spPr bwMode="auto">
            <a:xfrm>
              <a:off x="8566150" y="4811713"/>
              <a:ext cx="352425" cy="44450"/>
            </a:xfrm>
            <a:custGeom>
              <a:avLst/>
              <a:gdLst>
                <a:gd name="T0" fmla="*/ 88 w 94"/>
                <a:gd name="T1" fmla="*/ 0 h 12"/>
                <a:gd name="T2" fmla="*/ 5 w 94"/>
                <a:gd name="T3" fmla="*/ 0 h 12"/>
                <a:gd name="T4" fmla="*/ 0 w 94"/>
                <a:gd name="T5" fmla="*/ 6 h 12"/>
                <a:gd name="T6" fmla="*/ 0 w 94"/>
                <a:gd name="T7" fmla="*/ 12 h 12"/>
                <a:gd name="T8" fmla="*/ 94 w 94"/>
                <a:gd name="T9" fmla="*/ 12 h 12"/>
                <a:gd name="T10" fmla="*/ 94 w 94"/>
                <a:gd name="T11" fmla="*/ 6 h 12"/>
                <a:gd name="T12" fmla="*/ 88 w 94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12">
                  <a:moveTo>
                    <a:pt x="88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3"/>
                    <a:pt x="91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5" name="Freeform 81"/>
            <p:cNvSpPr>
              <a:spLocks/>
            </p:cNvSpPr>
            <p:nvPr/>
          </p:nvSpPr>
          <p:spPr bwMode="auto">
            <a:xfrm>
              <a:off x="8574088" y="4826001"/>
              <a:ext cx="336550" cy="258763"/>
            </a:xfrm>
            <a:custGeom>
              <a:avLst/>
              <a:gdLst>
                <a:gd name="T0" fmla="*/ 82 w 90"/>
                <a:gd name="T1" fmla="*/ 0 h 69"/>
                <a:gd name="T2" fmla="*/ 8 w 90"/>
                <a:gd name="T3" fmla="*/ 0 h 69"/>
                <a:gd name="T4" fmla="*/ 0 w 90"/>
                <a:gd name="T5" fmla="*/ 8 h 69"/>
                <a:gd name="T6" fmla="*/ 0 w 90"/>
                <a:gd name="T7" fmla="*/ 35 h 69"/>
                <a:gd name="T8" fmla="*/ 5 w 90"/>
                <a:gd name="T9" fmla="*/ 31 h 69"/>
                <a:gd name="T10" fmla="*/ 5 w 90"/>
                <a:gd name="T11" fmla="*/ 8 h 69"/>
                <a:gd name="T12" fmla="*/ 8 w 90"/>
                <a:gd name="T13" fmla="*/ 5 h 69"/>
                <a:gd name="T14" fmla="*/ 82 w 90"/>
                <a:gd name="T15" fmla="*/ 5 h 69"/>
                <a:gd name="T16" fmla="*/ 85 w 90"/>
                <a:gd name="T17" fmla="*/ 8 h 69"/>
                <a:gd name="T18" fmla="*/ 85 w 90"/>
                <a:gd name="T19" fmla="*/ 61 h 69"/>
                <a:gd name="T20" fmla="*/ 82 w 90"/>
                <a:gd name="T21" fmla="*/ 64 h 69"/>
                <a:gd name="T22" fmla="*/ 8 w 90"/>
                <a:gd name="T23" fmla="*/ 64 h 69"/>
                <a:gd name="T24" fmla="*/ 5 w 90"/>
                <a:gd name="T25" fmla="*/ 61 h 69"/>
                <a:gd name="T26" fmla="*/ 5 w 90"/>
                <a:gd name="T27" fmla="*/ 48 h 69"/>
                <a:gd name="T28" fmla="*/ 0 w 90"/>
                <a:gd name="T29" fmla="*/ 51 h 69"/>
                <a:gd name="T30" fmla="*/ 0 w 90"/>
                <a:gd name="T31" fmla="*/ 61 h 69"/>
                <a:gd name="T32" fmla="*/ 8 w 90"/>
                <a:gd name="T33" fmla="*/ 69 h 69"/>
                <a:gd name="T34" fmla="*/ 82 w 90"/>
                <a:gd name="T35" fmla="*/ 69 h 69"/>
                <a:gd name="T36" fmla="*/ 90 w 90"/>
                <a:gd name="T37" fmla="*/ 61 h 69"/>
                <a:gd name="T38" fmla="*/ 90 w 90"/>
                <a:gd name="T39" fmla="*/ 8 h 69"/>
                <a:gd name="T40" fmla="*/ 82 w 90"/>
                <a:gd name="T41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69">
                  <a:moveTo>
                    <a:pt x="82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5"/>
                    <a:pt x="8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3" y="5"/>
                    <a:pt x="85" y="6"/>
                    <a:pt x="85" y="8"/>
                  </a:cubicBezTo>
                  <a:cubicBezTo>
                    <a:pt x="85" y="61"/>
                    <a:pt x="85" y="61"/>
                    <a:pt x="85" y="61"/>
                  </a:cubicBezTo>
                  <a:cubicBezTo>
                    <a:pt x="85" y="62"/>
                    <a:pt x="83" y="64"/>
                    <a:pt x="82" y="6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6" y="64"/>
                    <a:pt x="5" y="62"/>
                    <a:pt x="5" y="61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5"/>
                    <a:pt x="3" y="69"/>
                    <a:pt x="8" y="69"/>
                  </a:cubicBezTo>
                  <a:cubicBezTo>
                    <a:pt x="82" y="69"/>
                    <a:pt x="82" y="69"/>
                    <a:pt x="82" y="69"/>
                  </a:cubicBezTo>
                  <a:cubicBezTo>
                    <a:pt x="86" y="69"/>
                    <a:pt x="90" y="65"/>
                    <a:pt x="90" y="61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0" y="4"/>
                    <a:pt x="86" y="0"/>
                    <a:pt x="8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56" name="TextBox 83"/>
          <p:cNvSpPr txBox="1"/>
          <p:nvPr/>
        </p:nvSpPr>
        <p:spPr>
          <a:xfrm>
            <a:off x="2846951" y="4732682"/>
            <a:ext cx="1603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请输入你的题目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57" name="TextBox 84"/>
          <p:cNvSpPr txBox="1"/>
          <p:nvPr/>
        </p:nvSpPr>
        <p:spPr>
          <a:xfrm>
            <a:off x="4685770" y="4732682"/>
            <a:ext cx="1603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请输入你的题目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58" name="TextBox 85"/>
          <p:cNvSpPr txBox="1"/>
          <p:nvPr/>
        </p:nvSpPr>
        <p:spPr>
          <a:xfrm>
            <a:off x="6474018" y="4732682"/>
            <a:ext cx="1603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请输入你的题目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59" name="TextBox 86"/>
          <p:cNvSpPr txBox="1"/>
          <p:nvPr/>
        </p:nvSpPr>
        <p:spPr>
          <a:xfrm>
            <a:off x="8198657" y="4732682"/>
            <a:ext cx="1603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请输入你的题目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8127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58" grpId="0"/>
      <p:bldP spid="5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/>
          <p:cNvSpPr>
            <a:spLocks/>
          </p:cNvSpPr>
          <p:nvPr/>
        </p:nvSpPr>
        <p:spPr bwMode="auto">
          <a:xfrm>
            <a:off x="5496409" y="1642110"/>
            <a:ext cx="1714133" cy="1678197"/>
          </a:xfrm>
          <a:custGeom>
            <a:avLst/>
            <a:gdLst>
              <a:gd name="T0" fmla="*/ 201 w 201"/>
              <a:gd name="T1" fmla="*/ 96 h 197"/>
              <a:gd name="T2" fmla="*/ 110 w 201"/>
              <a:gd name="T3" fmla="*/ 5 h 197"/>
              <a:gd name="T4" fmla="*/ 91 w 201"/>
              <a:gd name="T5" fmla="*/ 5 h 197"/>
              <a:gd name="T6" fmla="*/ 0 w 201"/>
              <a:gd name="T7" fmla="*/ 96 h 197"/>
              <a:gd name="T8" fmla="*/ 101 w 201"/>
              <a:gd name="T9" fmla="*/ 197 h 197"/>
              <a:gd name="T10" fmla="*/ 201 w 201"/>
              <a:gd name="T11" fmla="*/ 96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1" h="197">
                <a:moveTo>
                  <a:pt x="201" y="96"/>
                </a:moveTo>
                <a:cubicBezTo>
                  <a:pt x="110" y="5"/>
                  <a:pt x="110" y="5"/>
                  <a:pt x="110" y="5"/>
                </a:cubicBezTo>
                <a:cubicBezTo>
                  <a:pt x="105" y="0"/>
                  <a:pt x="97" y="0"/>
                  <a:pt x="91" y="5"/>
                </a:cubicBezTo>
                <a:cubicBezTo>
                  <a:pt x="0" y="96"/>
                  <a:pt x="0" y="96"/>
                  <a:pt x="0" y="96"/>
                </a:cubicBezTo>
                <a:cubicBezTo>
                  <a:pt x="101" y="197"/>
                  <a:pt x="101" y="197"/>
                  <a:pt x="101" y="197"/>
                </a:cubicBezTo>
                <a:lnTo>
                  <a:pt x="201" y="96"/>
                </a:lnTo>
                <a:close/>
              </a:path>
            </a:pathLst>
          </a:custGeom>
          <a:solidFill>
            <a:srgbClr val="CD8C7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Freeform 14"/>
          <p:cNvSpPr>
            <a:spLocks/>
          </p:cNvSpPr>
          <p:nvPr/>
        </p:nvSpPr>
        <p:spPr bwMode="auto">
          <a:xfrm>
            <a:off x="4677076" y="2461443"/>
            <a:ext cx="1681790" cy="1714133"/>
          </a:xfrm>
          <a:custGeom>
            <a:avLst/>
            <a:gdLst>
              <a:gd name="T0" fmla="*/ 96 w 197"/>
              <a:gd name="T1" fmla="*/ 0 h 201"/>
              <a:gd name="T2" fmla="*/ 5 w 197"/>
              <a:gd name="T3" fmla="*/ 91 h 201"/>
              <a:gd name="T4" fmla="*/ 5 w 197"/>
              <a:gd name="T5" fmla="*/ 110 h 201"/>
              <a:gd name="T6" fmla="*/ 96 w 197"/>
              <a:gd name="T7" fmla="*/ 201 h 201"/>
              <a:gd name="T8" fmla="*/ 197 w 197"/>
              <a:gd name="T9" fmla="*/ 101 h 201"/>
              <a:gd name="T10" fmla="*/ 96 w 197"/>
              <a:gd name="T11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7" h="201">
                <a:moveTo>
                  <a:pt x="96" y="0"/>
                </a:moveTo>
                <a:cubicBezTo>
                  <a:pt x="5" y="91"/>
                  <a:pt x="5" y="91"/>
                  <a:pt x="5" y="91"/>
                </a:cubicBezTo>
                <a:cubicBezTo>
                  <a:pt x="0" y="97"/>
                  <a:pt x="0" y="105"/>
                  <a:pt x="5" y="110"/>
                </a:cubicBezTo>
                <a:cubicBezTo>
                  <a:pt x="96" y="201"/>
                  <a:pt x="96" y="201"/>
                  <a:pt x="96" y="201"/>
                </a:cubicBezTo>
                <a:cubicBezTo>
                  <a:pt x="197" y="101"/>
                  <a:pt x="197" y="101"/>
                  <a:pt x="197" y="101"/>
                </a:cubicBezTo>
                <a:lnTo>
                  <a:pt x="96" y="0"/>
                </a:lnTo>
                <a:close/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5"/>
          <p:cNvSpPr>
            <a:spLocks/>
          </p:cNvSpPr>
          <p:nvPr/>
        </p:nvSpPr>
        <p:spPr bwMode="auto">
          <a:xfrm>
            <a:off x="5496409" y="3320307"/>
            <a:ext cx="1714133" cy="1674603"/>
          </a:xfrm>
          <a:custGeom>
            <a:avLst/>
            <a:gdLst>
              <a:gd name="T0" fmla="*/ 0 w 201"/>
              <a:gd name="T1" fmla="*/ 100 h 196"/>
              <a:gd name="T2" fmla="*/ 91 w 201"/>
              <a:gd name="T3" fmla="*/ 191 h 196"/>
              <a:gd name="T4" fmla="*/ 110 w 201"/>
              <a:gd name="T5" fmla="*/ 191 h 196"/>
              <a:gd name="T6" fmla="*/ 201 w 201"/>
              <a:gd name="T7" fmla="*/ 100 h 196"/>
              <a:gd name="T8" fmla="*/ 101 w 201"/>
              <a:gd name="T9" fmla="*/ 0 h 196"/>
              <a:gd name="T10" fmla="*/ 0 w 201"/>
              <a:gd name="T11" fmla="*/ 100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1" h="196">
                <a:moveTo>
                  <a:pt x="0" y="100"/>
                </a:moveTo>
                <a:cubicBezTo>
                  <a:pt x="91" y="191"/>
                  <a:pt x="91" y="191"/>
                  <a:pt x="91" y="191"/>
                </a:cubicBezTo>
                <a:cubicBezTo>
                  <a:pt x="97" y="196"/>
                  <a:pt x="105" y="196"/>
                  <a:pt x="110" y="191"/>
                </a:cubicBezTo>
                <a:cubicBezTo>
                  <a:pt x="201" y="100"/>
                  <a:pt x="201" y="100"/>
                  <a:pt x="201" y="100"/>
                </a:cubicBezTo>
                <a:cubicBezTo>
                  <a:pt x="101" y="0"/>
                  <a:pt x="101" y="0"/>
                  <a:pt x="101" y="0"/>
                </a:cubicBezTo>
                <a:lnTo>
                  <a:pt x="0" y="100"/>
                </a:lnTo>
                <a:close/>
              </a:path>
            </a:pathLst>
          </a:custGeom>
          <a:solidFill>
            <a:srgbClr val="DDDBD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16"/>
          <p:cNvSpPr>
            <a:spLocks/>
          </p:cNvSpPr>
          <p:nvPr/>
        </p:nvSpPr>
        <p:spPr bwMode="auto">
          <a:xfrm>
            <a:off x="6358866" y="2461443"/>
            <a:ext cx="1671010" cy="1714133"/>
          </a:xfrm>
          <a:custGeom>
            <a:avLst/>
            <a:gdLst>
              <a:gd name="T0" fmla="*/ 0 w 196"/>
              <a:gd name="T1" fmla="*/ 101 h 201"/>
              <a:gd name="T2" fmla="*/ 100 w 196"/>
              <a:gd name="T3" fmla="*/ 201 h 201"/>
              <a:gd name="T4" fmla="*/ 191 w 196"/>
              <a:gd name="T5" fmla="*/ 110 h 201"/>
              <a:gd name="T6" fmla="*/ 191 w 196"/>
              <a:gd name="T7" fmla="*/ 91 h 201"/>
              <a:gd name="T8" fmla="*/ 100 w 196"/>
              <a:gd name="T9" fmla="*/ 0 h 201"/>
              <a:gd name="T10" fmla="*/ 0 w 196"/>
              <a:gd name="T11" fmla="*/ 101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6" h="201">
                <a:moveTo>
                  <a:pt x="0" y="101"/>
                </a:moveTo>
                <a:cubicBezTo>
                  <a:pt x="100" y="201"/>
                  <a:pt x="100" y="201"/>
                  <a:pt x="100" y="201"/>
                </a:cubicBezTo>
                <a:cubicBezTo>
                  <a:pt x="191" y="110"/>
                  <a:pt x="191" y="110"/>
                  <a:pt x="191" y="110"/>
                </a:cubicBezTo>
                <a:cubicBezTo>
                  <a:pt x="196" y="105"/>
                  <a:pt x="196" y="97"/>
                  <a:pt x="191" y="91"/>
                </a:cubicBezTo>
                <a:cubicBezTo>
                  <a:pt x="100" y="0"/>
                  <a:pt x="100" y="0"/>
                  <a:pt x="100" y="0"/>
                </a:cubicBezTo>
                <a:lnTo>
                  <a:pt x="0" y="101"/>
                </a:lnTo>
                <a:close/>
              </a:path>
            </a:pathLst>
          </a:custGeom>
          <a:solidFill>
            <a:srgbClr val="C2AE9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17"/>
          <p:cNvSpPr>
            <a:spLocks/>
          </p:cNvSpPr>
          <p:nvPr/>
        </p:nvSpPr>
        <p:spPr bwMode="auto">
          <a:xfrm>
            <a:off x="5496409" y="2467610"/>
            <a:ext cx="862456" cy="858864"/>
          </a:xfrm>
          <a:custGeom>
            <a:avLst/>
            <a:gdLst>
              <a:gd name="T0" fmla="*/ 0 w 240"/>
              <a:gd name="T1" fmla="*/ 0 h 239"/>
              <a:gd name="T2" fmla="*/ 152 w 240"/>
              <a:gd name="T3" fmla="*/ 80 h 239"/>
              <a:gd name="T4" fmla="*/ 240 w 240"/>
              <a:gd name="T5" fmla="*/ 239 h 239"/>
              <a:gd name="T6" fmla="*/ 0 w 240"/>
              <a:gd name="T7" fmla="*/ 0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0" h="239">
                <a:moveTo>
                  <a:pt x="0" y="0"/>
                </a:moveTo>
                <a:lnTo>
                  <a:pt x="152" y="80"/>
                </a:lnTo>
                <a:lnTo>
                  <a:pt x="240" y="239"/>
                </a:lnTo>
                <a:lnTo>
                  <a:pt x="0" y="0"/>
                </a:lnTo>
                <a:close/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8"/>
          <p:cNvSpPr>
            <a:spLocks/>
          </p:cNvSpPr>
          <p:nvPr/>
        </p:nvSpPr>
        <p:spPr bwMode="auto">
          <a:xfrm>
            <a:off x="6358865" y="2455276"/>
            <a:ext cx="851677" cy="858864"/>
          </a:xfrm>
          <a:custGeom>
            <a:avLst/>
            <a:gdLst>
              <a:gd name="T0" fmla="*/ 237 w 237"/>
              <a:gd name="T1" fmla="*/ 0 h 239"/>
              <a:gd name="T2" fmla="*/ 157 w 237"/>
              <a:gd name="T3" fmla="*/ 151 h 239"/>
              <a:gd name="T4" fmla="*/ 0 w 237"/>
              <a:gd name="T5" fmla="*/ 239 h 239"/>
              <a:gd name="T6" fmla="*/ 237 w 237"/>
              <a:gd name="T7" fmla="*/ 0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7" h="239">
                <a:moveTo>
                  <a:pt x="237" y="0"/>
                </a:moveTo>
                <a:lnTo>
                  <a:pt x="157" y="151"/>
                </a:lnTo>
                <a:lnTo>
                  <a:pt x="0" y="239"/>
                </a:lnTo>
                <a:lnTo>
                  <a:pt x="237" y="0"/>
                </a:lnTo>
                <a:close/>
              </a:path>
            </a:pathLst>
          </a:custGeom>
          <a:solidFill>
            <a:srgbClr val="CD8C7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19"/>
          <p:cNvSpPr>
            <a:spLocks/>
          </p:cNvSpPr>
          <p:nvPr/>
        </p:nvSpPr>
        <p:spPr bwMode="auto">
          <a:xfrm>
            <a:off x="6369644" y="3314140"/>
            <a:ext cx="851677" cy="855269"/>
          </a:xfrm>
          <a:custGeom>
            <a:avLst/>
            <a:gdLst>
              <a:gd name="T0" fmla="*/ 237 w 237"/>
              <a:gd name="T1" fmla="*/ 238 h 238"/>
              <a:gd name="T2" fmla="*/ 85 w 237"/>
              <a:gd name="T3" fmla="*/ 157 h 238"/>
              <a:gd name="T4" fmla="*/ 0 w 237"/>
              <a:gd name="T5" fmla="*/ 0 h 238"/>
              <a:gd name="T6" fmla="*/ 237 w 237"/>
              <a:gd name="T7" fmla="*/ 23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7" h="238">
                <a:moveTo>
                  <a:pt x="237" y="238"/>
                </a:moveTo>
                <a:lnTo>
                  <a:pt x="85" y="157"/>
                </a:lnTo>
                <a:lnTo>
                  <a:pt x="0" y="0"/>
                </a:lnTo>
                <a:lnTo>
                  <a:pt x="237" y="238"/>
                </a:lnTo>
                <a:close/>
              </a:path>
            </a:pathLst>
          </a:custGeom>
          <a:solidFill>
            <a:srgbClr val="C2AE9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20"/>
          <p:cNvSpPr>
            <a:spLocks/>
          </p:cNvSpPr>
          <p:nvPr/>
        </p:nvSpPr>
        <p:spPr bwMode="auto">
          <a:xfrm>
            <a:off x="5496409" y="3320307"/>
            <a:ext cx="862456" cy="855269"/>
          </a:xfrm>
          <a:custGeom>
            <a:avLst/>
            <a:gdLst>
              <a:gd name="T0" fmla="*/ 0 w 240"/>
              <a:gd name="T1" fmla="*/ 238 h 238"/>
              <a:gd name="T2" fmla="*/ 81 w 240"/>
              <a:gd name="T3" fmla="*/ 86 h 238"/>
              <a:gd name="T4" fmla="*/ 240 w 240"/>
              <a:gd name="T5" fmla="*/ 0 h 238"/>
              <a:gd name="T6" fmla="*/ 0 w 240"/>
              <a:gd name="T7" fmla="*/ 23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0" h="238">
                <a:moveTo>
                  <a:pt x="0" y="238"/>
                </a:moveTo>
                <a:lnTo>
                  <a:pt x="81" y="86"/>
                </a:lnTo>
                <a:lnTo>
                  <a:pt x="240" y="0"/>
                </a:lnTo>
                <a:lnTo>
                  <a:pt x="0" y="238"/>
                </a:lnTo>
                <a:close/>
              </a:path>
            </a:pathLst>
          </a:custGeom>
          <a:solidFill>
            <a:srgbClr val="DDDBD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" name="Group 21"/>
          <p:cNvGrpSpPr/>
          <p:nvPr/>
        </p:nvGrpSpPr>
        <p:grpSpPr>
          <a:xfrm>
            <a:off x="6144290" y="2213828"/>
            <a:ext cx="608954" cy="534760"/>
            <a:chOff x="7399338" y="4675188"/>
            <a:chExt cx="581024" cy="490537"/>
          </a:xfrm>
          <a:solidFill>
            <a:schemeClr val="bg1"/>
          </a:solidFill>
        </p:grpSpPr>
        <p:sp>
          <p:nvSpPr>
            <p:cNvPr id="11" name="Freeform 22"/>
            <p:cNvSpPr>
              <a:spLocks/>
            </p:cNvSpPr>
            <p:nvPr/>
          </p:nvSpPr>
          <p:spPr bwMode="auto">
            <a:xfrm>
              <a:off x="7556500" y="4922838"/>
              <a:ext cx="231775" cy="198437"/>
            </a:xfrm>
            <a:custGeom>
              <a:avLst/>
              <a:gdLst>
                <a:gd name="T0" fmla="*/ 59 w 62"/>
                <a:gd name="T1" fmla="*/ 41 h 53"/>
                <a:gd name="T2" fmla="*/ 61 w 62"/>
                <a:gd name="T3" fmla="*/ 14 h 53"/>
                <a:gd name="T4" fmla="*/ 45 w 62"/>
                <a:gd name="T5" fmla="*/ 0 h 53"/>
                <a:gd name="T6" fmla="*/ 37 w 62"/>
                <a:gd name="T7" fmla="*/ 0 h 53"/>
                <a:gd name="T8" fmla="*/ 35 w 62"/>
                <a:gd name="T9" fmla="*/ 6 h 53"/>
                <a:gd name="T10" fmla="*/ 37 w 62"/>
                <a:gd name="T11" fmla="*/ 30 h 53"/>
                <a:gd name="T12" fmla="*/ 31 w 62"/>
                <a:gd name="T13" fmla="*/ 38 h 53"/>
                <a:gd name="T14" fmla="*/ 25 w 62"/>
                <a:gd name="T15" fmla="*/ 30 h 53"/>
                <a:gd name="T16" fmla="*/ 29 w 62"/>
                <a:gd name="T17" fmla="*/ 6 h 53"/>
                <a:gd name="T18" fmla="*/ 26 w 62"/>
                <a:gd name="T19" fmla="*/ 0 h 53"/>
                <a:gd name="T20" fmla="*/ 17 w 62"/>
                <a:gd name="T21" fmla="*/ 0 h 53"/>
                <a:gd name="T22" fmla="*/ 17 w 62"/>
                <a:gd name="T23" fmla="*/ 0 h 53"/>
                <a:gd name="T24" fmla="*/ 1 w 62"/>
                <a:gd name="T25" fmla="*/ 14 h 53"/>
                <a:gd name="T26" fmla="*/ 3 w 62"/>
                <a:gd name="T27" fmla="*/ 41 h 53"/>
                <a:gd name="T28" fmla="*/ 31 w 62"/>
                <a:gd name="T29" fmla="*/ 53 h 53"/>
                <a:gd name="T30" fmla="*/ 59 w 62"/>
                <a:gd name="T31" fmla="*/ 4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53">
                  <a:moveTo>
                    <a:pt x="59" y="41"/>
                  </a:moveTo>
                  <a:cubicBezTo>
                    <a:pt x="61" y="14"/>
                    <a:pt x="61" y="14"/>
                    <a:pt x="61" y="14"/>
                  </a:cubicBezTo>
                  <a:cubicBezTo>
                    <a:pt x="62" y="7"/>
                    <a:pt x="54" y="0"/>
                    <a:pt x="45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1"/>
                    <a:pt x="37" y="5"/>
                    <a:pt x="35" y="6"/>
                  </a:cubicBezTo>
                  <a:cubicBezTo>
                    <a:pt x="35" y="6"/>
                    <a:pt x="38" y="24"/>
                    <a:pt x="37" y="30"/>
                  </a:cubicBezTo>
                  <a:cubicBezTo>
                    <a:pt x="36" y="32"/>
                    <a:pt x="34" y="39"/>
                    <a:pt x="31" y="38"/>
                  </a:cubicBezTo>
                  <a:cubicBezTo>
                    <a:pt x="28" y="38"/>
                    <a:pt x="26" y="32"/>
                    <a:pt x="25" y="30"/>
                  </a:cubicBezTo>
                  <a:cubicBezTo>
                    <a:pt x="24" y="24"/>
                    <a:pt x="29" y="6"/>
                    <a:pt x="29" y="6"/>
                  </a:cubicBezTo>
                  <a:cubicBezTo>
                    <a:pt x="28" y="6"/>
                    <a:pt x="27" y="5"/>
                    <a:pt x="2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1" y="14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10" y="48"/>
                    <a:pt x="21" y="53"/>
                    <a:pt x="31" y="53"/>
                  </a:cubicBezTo>
                  <a:cubicBezTo>
                    <a:pt x="42" y="53"/>
                    <a:pt x="53" y="47"/>
                    <a:pt x="59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Oval 23"/>
            <p:cNvSpPr>
              <a:spLocks noChangeArrowheads="1"/>
            </p:cNvSpPr>
            <p:nvPr/>
          </p:nvSpPr>
          <p:spPr bwMode="auto">
            <a:xfrm>
              <a:off x="7612063" y="4783138"/>
              <a:ext cx="120650" cy="1206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3" name="Freeform 24"/>
            <p:cNvSpPr>
              <a:spLocks/>
            </p:cNvSpPr>
            <p:nvPr/>
          </p:nvSpPr>
          <p:spPr bwMode="auto">
            <a:xfrm>
              <a:off x="7399338" y="4675188"/>
              <a:ext cx="581024" cy="490537"/>
            </a:xfrm>
            <a:custGeom>
              <a:avLst/>
              <a:gdLst>
                <a:gd name="T0" fmla="*/ 154 w 155"/>
                <a:gd name="T1" fmla="*/ 60 h 131"/>
                <a:gd name="T2" fmla="*/ 133 w 155"/>
                <a:gd name="T3" fmla="*/ 39 h 131"/>
                <a:gd name="T4" fmla="*/ 130 w 155"/>
                <a:gd name="T5" fmla="*/ 37 h 131"/>
                <a:gd name="T6" fmla="*/ 129 w 155"/>
                <a:gd name="T7" fmla="*/ 36 h 131"/>
                <a:gd name="T8" fmla="*/ 129 w 155"/>
                <a:gd name="T9" fmla="*/ 36 h 131"/>
                <a:gd name="T10" fmla="*/ 127 w 155"/>
                <a:gd name="T11" fmla="*/ 37 h 131"/>
                <a:gd name="T12" fmla="*/ 115 w 155"/>
                <a:gd name="T13" fmla="*/ 50 h 131"/>
                <a:gd name="T14" fmla="*/ 104 w 155"/>
                <a:gd name="T15" fmla="*/ 60 h 131"/>
                <a:gd name="T16" fmla="*/ 104 w 155"/>
                <a:gd name="T17" fmla="*/ 63 h 131"/>
                <a:gd name="T18" fmla="*/ 106 w 155"/>
                <a:gd name="T19" fmla="*/ 64 h 131"/>
                <a:gd name="T20" fmla="*/ 106 w 155"/>
                <a:gd name="T21" fmla="*/ 64 h 131"/>
                <a:gd name="T22" fmla="*/ 115 w 155"/>
                <a:gd name="T23" fmla="*/ 64 h 131"/>
                <a:gd name="T24" fmla="*/ 118 w 155"/>
                <a:gd name="T25" fmla="*/ 64 h 131"/>
                <a:gd name="T26" fmla="*/ 120 w 155"/>
                <a:gd name="T27" fmla="*/ 65 h 131"/>
                <a:gd name="T28" fmla="*/ 121 w 155"/>
                <a:gd name="T29" fmla="*/ 66 h 131"/>
                <a:gd name="T30" fmla="*/ 120 w 155"/>
                <a:gd name="T31" fmla="*/ 70 h 131"/>
                <a:gd name="T32" fmla="*/ 106 w 155"/>
                <a:gd name="T33" fmla="*/ 99 h 131"/>
                <a:gd name="T34" fmla="*/ 72 w 155"/>
                <a:gd name="T35" fmla="*/ 114 h 131"/>
                <a:gd name="T36" fmla="*/ 39 w 155"/>
                <a:gd name="T37" fmla="*/ 100 h 131"/>
                <a:gd name="T38" fmla="*/ 24 w 155"/>
                <a:gd name="T39" fmla="*/ 66 h 131"/>
                <a:gd name="T40" fmla="*/ 38 w 155"/>
                <a:gd name="T41" fmla="*/ 32 h 131"/>
                <a:gd name="T42" fmla="*/ 74 w 155"/>
                <a:gd name="T43" fmla="*/ 17 h 131"/>
                <a:gd name="T44" fmla="*/ 90 w 155"/>
                <a:gd name="T45" fmla="*/ 20 h 131"/>
                <a:gd name="T46" fmla="*/ 93 w 155"/>
                <a:gd name="T47" fmla="*/ 20 h 131"/>
                <a:gd name="T48" fmla="*/ 99 w 155"/>
                <a:gd name="T49" fmla="*/ 18 h 131"/>
                <a:gd name="T50" fmla="*/ 101 w 155"/>
                <a:gd name="T51" fmla="*/ 14 h 131"/>
                <a:gd name="T52" fmla="*/ 96 w 155"/>
                <a:gd name="T53" fmla="*/ 3 h 131"/>
                <a:gd name="T54" fmla="*/ 74 w 155"/>
                <a:gd name="T55" fmla="*/ 0 h 131"/>
                <a:gd name="T56" fmla="*/ 26 w 155"/>
                <a:gd name="T57" fmla="*/ 20 h 131"/>
                <a:gd name="T58" fmla="*/ 26 w 155"/>
                <a:gd name="T59" fmla="*/ 112 h 131"/>
                <a:gd name="T60" fmla="*/ 72 w 155"/>
                <a:gd name="T61" fmla="*/ 131 h 131"/>
                <a:gd name="T62" fmla="*/ 73 w 155"/>
                <a:gd name="T63" fmla="*/ 131 h 131"/>
                <a:gd name="T64" fmla="*/ 119 w 155"/>
                <a:gd name="T65" fmla="*/ 111 h 131"/>
                <a:gd name="T66" fmla="*/ 130 w 155"/>
                <a:gd name="T67" fmla="*/ 97 h 131"/>
                <a:gd name="T68" fmla="*/ 136 w 155"/>
                <a:gd name="T69" fmla="*/ 81 h 131"/>
                <a:gd name="T70" fmla="*/ 138 w 155"/>
                <a:gd name="T71" fmla="*/ 69 h 131"/>
                <a:gd name="T72" fmla="*/ 138 w 155"/>
                <a:gd name="T73" fmla="*/ 66 h 131"/>
                <a:gd name="T74" fmla="*/ 140 w 155"/>
                <a:gd name="T75" fmla="*/ 64 h 131"/>
                <a:gd name="T76" fmla="*/ 143 w 155"/>
                <a:gd name="T77" fmla="*/ 64 h 131"/>
                <a:gd name="T78" fmla="*/ 152 w 155"/>
                <a:gd name="T79" fmla="*/ 64 h 131"/>
                <a:gd name="T80" fmla="*/ 152 w 155"/>
                <a:gd name="T81" fmla="*/ 64 h 131"/>
                <a:gd name="T82" fmla="*/ 154 w 155"/>
                <a:gd name="T83" fmla="*/ 62 h 131"/>
                <a:gd name="T84" fmla="*/ 154 w 155"/>
                <a:gd name="T85" fmla="*/ 6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55" h="131">
                  <a:moveTo>
                    <a:pt x="154" y="60"/>
                  </a:moveTo>
                  <a:cubicBezTo>
                    <a:pt x="133" y="39"/>
                    <a:pt x="133" y="39"/>
                    <a:pt x="133" y="39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29" y="36"/>
                  </a:cubicBezTo>
                  <a:cubicBezTo>
                    <a:pt x="129" y="36"/>
                    <a:pt x="129" y="36"/>
                    <a:pt x="129" y="36"/>
                  </a:cubicBezTo>
                  <a:cubicBezTo>
                    <a:pt x="128" y="36"/>
                    <a:pt x="128" y="36"/>
                    <a:pt x="127" y="37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4" y="61"/>
                    <a:pt x="103" y="62"/>
                    <a:pt x="104" y="63"/>
                  </a:cubicBezTo>
                  <a:cubicBezTo>
                    <a:pt x="104" y="63"/>
                    <a:pt x="105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9" y="64"/>
                    <a:pt x="120" y="64"/>
                    <a:pt x="120" y="65"/>
                  </a:cubicBezTo>
                  <a:cubicBezTo>
                    <a:pt x="120" y="65"/>
                    <a:pt x="121" y="66"/>
                    <a:pt x="121" y="66"/>
                  </a:cubicBezTo>
                  <a:cubicBezTo>
                    <a:pt x="120" y="70"/>
                    <a:pt x="120" y="70"/>
                    <a:pt x="120" y="70"/>
                  </a:cubicBezTo>
                  <a:cubicBezTo>
                    <a:pt x="119" y="81"/>
                    <a:pt x="114" y="91"/>
                    <a:pt x="106" y="99"/>
                  </a:cubicBezTo>
                  <a:cubicBezTo>
                    <a:pt x="97" y="109"/>
                    <a:pt x="85" y="114"/>
                    <a:pt x="72" y="114"/>
                  </a:cubicBezTo>
                  <a:cubicBezTo>
                    <a:pt x="59" y="114"/>
                    <a:pt x="48" y="109"/>
                    <a:pt x="39" y="100"/>
                  </a:cubicBezTo>
                  <a:cubicBezTo>
                    <a:pt x="29" y="91"/>
                    <a:pt x="24" y="79"/>
                    <a:pt x="24" y="66"/>
                  </a:cubicBezTo>
                  <a:cubicBezTo>
                    <a:pt x="24" y="53"/>
                    <a:pt x="29" y="41"/>
                    <a:pt x="38" y="32"/>
                  </a:cubicBezTo>
                  <a:cubicBezTo>
                    <a:pt x="48" y="22"/>
                    <a:pt x="61" y="17"/>
                    <a:pt x="74" y="17"/>
                  </a:cubicBezTo>
                  <a:cubicBezTo>
                    <a:pt x="80" y="17"/>
                    <a:pt x="85" y="18"/>
                    <a:pt x="90" y="20"/>
                  </a:cubicBezTo>
                  <a:cubicBezTo>
                    <a:pt x="91" y="20"/>
                    <a:pt x="92" y="20"/>
                    <a:pt x="93" y="20"/>
                  </a:cubicBezTo>
                  <a:cubicBezTo>
                    <a:pt x="95" y="20"/>
                    <a:pt x="97" y="19"/>
                    <a:pt x="99" y="18"/>
                  </a:cubicBezTo>
                  <a:cubicBezTo>
                    <a:pt x="100" y="17"/>
                    <a:pt x="100" y="16"/>
                    <a:pt x="101" y="14"/>
                  </a:cubicBezTo>
                  <a:cubicBezTo>
                    <a:pt x="103" y="10"/>
                    <a:pt x="100" y="5"/>
                    <a:pt x="96" y="3"/>
                  </a:cubicBezTo>
                  <a:cubicBezTo>
                    <a:pt x="89" y="1"/>
                    <a:pt x="82" y="0"/>
                    <a:pt x="74" y="0"/>
                  </a:cubicBezTo>
                  <a:cubicBezTo>
                    <a:pt x="56" y="0"/>
                    <a:pt x="39" y="7"/>
                    <a:pt x="26" y="20"/>
                  </a:cubicBezTo>
                  <a:cubicBezTo>
                    <a:pt x="0" y="45"/>
                    <a:pt x="1" y="87"/>
                    <a:pt x="26" y="112"/>
                  </a:cubicBezTo>
                  <a:cubicBezTo>
                    <a:pt x="39" y="125"/>
                    <a:pt x="55" y="131"/>
                    <a:pt x="72" y="131"/>
                  </a:cubicBezTo>
                  <a:cubicBezTo>
                    <a:pt x="72" y="131"/>
                    <a:pt x="72" y="131"/>
                    <a:pt x="73" y="131"/>
                  </a:cubicBezTo>
                  <a:cubicBezTo>
                    <a:pt x="90" y="131"/>
                    <a:pt x="106" y="124"/>
                    <a:pt x="119" y="111"/>
                  </a:cubicBezTo>
                  <a:cubicBezTo>
                    <a:pt x="123" y="107"/>
                    <a:pt x="127" y="102"/>
                    <a:pt x="130" y="97"/>
                  </a:cubicBezTo>
                  <a:cubicBezTo>
                    <a:pt x="133" y="92"/>
                    <a:pt x="135" y="87"/>
                    <a:pt x="136" y="81"/>
                  </a:cubicBezTo>
                  <a:cubicBezTo>
                    <a:pt x="137" y="77"/>
                    <a:pt x="138" y="73"/>
                    <a:pt x="138" y="69"/>
                  </a:cubicBezTo>
                  <a:cubicBezTo>
                    <a:pt x="138" y="66"/>
                    <a:pt x="138" y="66"/>
                    <a:pt x="138" y="66"/>
                  </a:cubicBezTo>
                  <a:cubicBezTo>
                    <a:pt x="138" y="64"/>
                    <a:pt x="139" y="64"/>
                    <a:pt x="140" y="64"/>
                  </a:cubicBezTo>
                  <a:cubicBezTo>
                    <a:pt x="143" y="64"/>
                    <a:pt x="143" y="64"/>
                    <a:pt x="143" y="64"/>
                  </a:cubicBezTo>
                  <a:cubicBezTo>
                    <a:pt x="152" y="64"/>
                    <a:pt x="152" y="64"/>
                    <a:pt x="152" y="64"/>
                  </a:cubicBezTo>
                  <a:cubicBezTo>
                    <a:pt x="152" y="64"/>
                    <a:pt x="152" y="64"/>
                    <a:pt x="152" y="64"/>
                  </a:cubicBezTo>
                  <a:cubicBezTo>
                    <a:pt x="153" y="64"/>
                    <a:pt x="154" y="63"/>
                    <a:pt x="154" y="62"/>
                  </a:cubicBezTo>
                  <a:cubicBezTo>
                    <a:pt x="155" y="61"/>
                    <a:pt x="155" y="60"/>
                    <a:pt x="154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14" name="Group 25"/>
          <p:cNvGrpSpPr/>
          <p:nvPr/>
        </p:nvGrpSpPr>
        <p:grpSpPr>
          <a:xfrm>
            <a:off x="7001375" y="3114365"/>
            <a:ext cx="418334" cy="441223"/>
            <a:chOff x="8804275" y="3135313"/>
            <a:chExt cx="449263" cy="476250"/>
          </a:xfrm>
          <a:solidFill>
            <a:schemeClr val="bg1"/>
          </a:solidFill>
        </p:grpSpPr>
        <p:sp>
          <p:nvSpPr>
            <p:cNvPr id="15" name="Freeform 26"/>
            <p:cNvSpPr>
              <a:spLocks noEditPoints="1"/>
            </p:cNvSpPr>
            <p:nvPr/>
          </p:nvSpPr>
          <p:spPr bwMode="auto">
            <a:xfrm>
              <a:off x="9040813" y="3322638"/>
              <a:ext cx="212725" cy="288925"/>
            </a:xfrm>
            <a:custGeom>
              <a:avLst/>
              <a:gdLst>
                <a:gd name="T0" fmla="*/ 43 w 57"/>
                <a:gd name="T1" fmla="*/ 0 h 77"/>
                <a:gd name="T2" fmla="*/ 14 w 57"/>
                <a:gd name="T3" fmla="*/ 0 h 77"/>
                <a:gd name="T4" fmla="*/ 0 w 57"/>
                <a:gd name="T5" fmla="*/ 13 h 77"/>
                <a:gd name="T6" fmla="*/ 0 w 57"/>
                <a:gd name="T7" fmla="*/ 63 h 77"/>
                <a:gd name="T8" fmla="*/ 14 w 57"/>
                <a:gd name="T9" fmla="*/ 77 h 77"/>
                <a:gd name="T10" fmla="*/ 43 w 57"/>
                <a:gd name="T11" fmla="*/ 77 h 77"/>
                <a:gd name="T12" fmla="*/ 57 w 57"/>
                <a:gd name="T13" fmla="*/ 63 h 77"/>
                <a:gd name="T14" fmla="*/ 57 w 57"/>
                <a:gd name="T15" fmla="*/ 13 h 77"/>
                <a:gd name="T16" fmla="*/ 43 w 57"/>
                <a:gd name="T17" fmla="*/ 0 h 77"/>
                <a:gd name="T18" fmla="*/ 28 w 57"/>
                <a:gd name="T19" fmla="*/ 72 h 77"/>
                <a:gd name="T20" fmla="*/ 25 w 57"/>
                <a:gd name="T21" fmla="*/ 69 h 77"/>
                <a:gd name="T22" fmla="*/ 28 w 57"/>
                <a:gd name="T23" fmla="*/ 66 h 77"/>
                <a:gd name="T24" fmla="*/ 31 w 57"/>
                <a:gd name="T25" fmla="*/ 69 h 77"/>
                <a:gd name="T26" fmla="*/ 28 w 57"/>
                <a:gd name="T27" fmla="*/ 72 h 77"/>
                <a:gd name="T28" fmla="*/ 46 w 57"/>
                <a:gd name="T29" fmla="*/ 61 h 77"/>
                <a:gd name="T30" fmla="*/ 11 w 57"/>
                <a:gd name="T31" fmla="*/ 61 h 77"/>
                <a:gd name="T32" fmla="*/ 11 w 57"/>
                <a:gd name="T33" fmla="*/ 10 h 77"/>
                <a:gd name="T34" fmla="*/ 46 w 57"/>
                <a:gd name="T35" fmla="*/ 10 h 77"/>
                <a:gd name="T36" fmla="*/ 46 w 57"/>
                <a:gd name="T37" fmla="*/ 6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7" h="77">
                  <a:moveTo>
                    <a:pt x="43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71"/>
                    <a:pt x="6" y="77"/>
                    <a:pt x="14" y="77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51" y="77"/>
                    <a:pt x="57" y="71"/>
                    <a:pt x="57" y="6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7" y="6"/>
                    <a:pt x="51" y="0"/>
                    <a:pt x="43" y="0"/>
                  </a:cubicBezTo>
                  <a:close/>
                  <a:moveTo>
                    <a:pt x="28" y="72"/>
                  </a:moveTo>
                  <a:cubicBezTo>
                    <a:pt x="27" y="72"/>
                    <a:pt x="25" y="70"/>
                    <a:pt x="25" y="69"/>
                  </a:cubicBezTo>
                  <a:cubicBezTo>
                    <a:pt x="25" y="67"/>
                    <a:pt x="27" y="66"/>
                    <a:pt x="28" y="66"/>
                  </a:cubicBezTo>
                  <a:cubicBezTo>
                    <a:pt x="30" y="66"/>
                    <a:pt x="31" y="67"/>
                    <a:pt x="31" y="69"/>
                  </a:cubicBezTo>
                  <a:cubicBezTo>
                    <a:pt x="31" y="70"/>
                    <a:pt x="30" y="72"/>
                    <a:pt x="28" y="72"/>
                  </a:cubicBezTo>
                  <a:close/>
                  <a:moveTo>
                    <a:pt x="46" y="61"/>
                  </a:moveTo>
                  <a:cubicBezTo>
                    <a:pt x="11" y="61"/>
                    <a:pt x="11" y="61"/>
                    <a:pt x="11" y="61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46" y="10"/>
                    <a:pt x="46" y="10"/>
                    <a:pt x="46" y="10"/>
                  </a:cubicBezTo>
                  <a:lnTo>
                    <a:pt x="46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Freeform 27"/>
            <p:cNvSpPr>
              <a:spLocks/>
            </p:cNvSpPr>
            <p:nvPr/>
          </p:nvSpPr>
          <p:spPr bwMode="auto">
            <a:xfrm>
              <a:off x="8804275" y="3135313"/>
              <a:ext cx="412750" cy="461963"/>
            </a:xfrm>
            <a:custGeom>
              <a:avLst/>
              <a:gdLst>
                <a:gd name="T0" fmla="*/ 37 w 110"/>
                <a:gd name="T1" fmla="*/ 61 h 123"/>
                <a:gd name="T2" fmla="*/ 76 w 110"/>
                <a:gd name="T3" fmla="*/ 42 h 123"/>
                <a:gd name="T4" fmla="*/ 100 w 110"/>
                <a:gd name="T5" fmla="*/ 42 h 123"/>
                <a:gd name="T6" fmla="*/ 102 w 110"/>
                <a:gd name="T7" fmla="*/ 37 h 123"/>
                <a:gd name="T8" fmla="*/ 106 w 110"/>
                <a:gd name="T9" fmla="*/ 33 h 123"/>
                <a:gd name="T10" fmla="*/ 107 w 110"/>
                <a:gd name="T11" fmla="*/ 20 h 123"/>
                <a:gd name="T12" fmla="*/ 91 w 110"/>
                <a:gd name="T13" fmla="*/ 15 h 123"/>
                <a:gd name="T14" fmla="*/ 85 w 110"/>
                <a:gd name="T15" fmla="*/ 21 h 123"/>
                <a:gd name="T16" fmla="*/ 85 w 110"/>
                <a:gd name="T17" fmla="*/ 21 h 123"/>
                <a:gd name="T18" fmla="*/ 75 w 110"/>
                <a:gd name="T19" fmla="*/ 21 h 123"/>
                <a:gd name="T20" fmla="*/ 73 w 110"/>
                <a:gd name="T21" fmla="*/ 14 h 123"/>
                <a:gd name="T22" fmla="*/ 73 w 110"/>
                <a:gd name="T23" fmla="*/ 8 h 123"/>
                <a:gd name="T24" fmla="*/ 58 w 110"/>
                <a:gd name="T25" fmla="*/ 0 h 123"/>
                <a:gd name="T26" fmla="*/ 50 w 110"/>
                <a:gd name="T27" fmla="*/ 10 h 123"/>
                <a:gd name="T28" fmla="*/ 50 w 110"/>
                <a:gd name="T29" fmla="*/ 16 h 123"/>
                <a:gd name="T30" fmla="*/ 50 w 110"/>
                <a:gd name="T31" fmla="*/ 16 h 123"/>
                <a:gd name="T32" fmla="*/ 50 w 110"/>
                <a:gd name="T33" fmla="*/ 17 h 123"/>
                <a:gd name="T34" fmla="*/ 50 w 110"/>
                <a:gd name="T35" fmla="*/ 17 h 123"/>
                <a:gd name="T36" fmla="*/ 49 w 110"/>
                <a:gd name="T37" fmla="*/ 18 h 123"/>
                <a:gd name="T38" fmla="*/ 49 w 110"/>
                <a:gd name="T39" fmla="*/ 19 h 123"/>
                <a:gd name="T40" fmla="*/ 42 w 110"/>
                <a:gd name="T41" fmla="*/ 23 h 123"/>
                <a:gd name="T42" fmla="*/ 36 w 110"/>
                <a:gd name="T43" fmla="*/ 20 h 123"/>
                <a:gd name="T44" fmla="*/ 32 w 110"/>
                <a:gd name="T45" fmla="*/ 15 h 123"/>
                <a:gd name="T46" fmla="*/ 15 w 110"/>
                <a:gd name="T47" fmla="*/ 20 h 123"/>
                <a:gd name="T48" fmla="*/ 17 w 110"/>
                <a:gd name="T49" fmla="*/ 33 h 123"/>
                <a:gd name="T50" fmla="*/ 21 w 110"/>
                <a:gd name="T51" fmla="*/ 37 h 123"/>
                <a:gd name="T52" fmla="*/ 22 w 110"/>
                <a:gd name="T53" fmla="*/ 38 h 123"/>
                <a:gd name="T54" fmla="*/ 22 w 110"/>
                <a:gd name="T55" fmla="*/ 39 h 123"/>
                <a:gd name="T56" fmla="*/ 22 w 110"/>
                <a:gd name="T57" fmla="*/ 39 h 123"/>
                <a:gd name="T58" fmla="*/ 22 w 110"/>
                <a:gd name="T59" fmla="*/ 40 h 123"/>
                <a:gd name="T60" fmla="*/ 23 w 110"/>
                <a:gd name="T61" fmla="*/ 41 h 123"/>
                <a:gd name="T62" fmla="*/ 23 w 110"/>
                <a:gd name="T63" fmla="*/ 41 h 123"/>
                <a:gd name="T64" fmla="*/ 21 w 110"/>
                <a:gd name="T65" fmla="*/ 48 h 123"/>
                <a:gd name="T66" fmla="*/ 14 w 110"/>
                <a:gd name="T67" fmla="*/ 50 h 123"/>
                <a:gd name="T68" fmla="*/ 8 w 110"/>
                <a:gd name="T69" fmla="*/ 50 h 123"/>
                <a:gd name="T70" fmla="*/ 0 w 110"/>
                <a:gd name="T71" fmla="*/ 65 h 123"/>
                <a:gd name="T72" fmla="*/ 10 w 110"/>
                <a:gd name="T73" fmla="*/ 73 h 123"/>
                <a:gd name="T74" fmla="*/ 17 w 110"/>
                <a:gd name="T75" fmla="*/ 73 h 123"/>
                <a:gd name="T76" fmla="*/ 17 w 110"/>
                <a:gd name="T77" fmla="*/ 73 h 123"/>
                <a:gd name="T78" fmla="*/ 23 w 110"/>
                <a:gd name="T79" fmla="*/ 81 h 123"/>
                <a:gd name="T80" fmla="*/ 20 w 110"/>
                <a:gd name="T81" fmla="*/ 87 h 123"/>
                <a:gd name="T82" fmla="*/ 17 w 110"/>
                <a:gd name="T83" fmla="*/ 89 h 123"/>
                <a:gd name="T84" fmla="*/ 15 w 110"/>
                <a:gd name="T85" fmla="*/ 102 h 123"/>
                <a:gd name="T86" fmla="*/ 32 w 110"/>
                <a:gd name="T87" fmla="*/ 107 h 123"/>
                <a:gd name="T88" fmla="*/ 37 w 110"/>
                <a:gd name="T89" fmla="*/ 102 h 123"/>
                <a:gd name="T90" fmla="*/ 38 w 110"/>
                <a:gd name="T91" fmla="*/ 102 h 123"/>
                <a:gd name="T92" fmla="*/ 38 w 110"/>
                <a:gd name="T93" fmla="*/ 101 h 123"/>
                <a:gd name="T94" fmla="*/ 39 w 110"/>
                <a:gd name="T95" fmla="*/ 101 h 123"/>
                <a:gd name="T96" fmla="*/ 40 w 110"/>
                <a:gd name="T97" fmla="*/ 100 h 123"/>
                <a:gd name="T98" fmla="*/ 40 w 110"/>
                <a:gd name="T99" fmla="*/ 100 h 123"/>
                <a:gd name="T100" fmla="*/ 41 w 110"/>
                <a:gd name="T101" fmla="*/ 100 h 123"/>
                <a:gd name="T102" fmla="*/ 41 w 110"/>
                <a:gd name="T103" fmla="*/ 100 h 123"/>
                <a:gd name="T104" fmla="*/ 48 w 110"/>
                <a:gd name="T105" fmla="*/ 102 h 123"/>
                <a:gd name="T106" fmla="*/ 50 w 110"/>
                <a:gd name="T107" fmla="*/ 109 h 123"/>
                <a:gd name="T108" fmla="*/ 50 w 110"/>
                <a:gd name="T109" fmla="*/ 115 h 123"/>
                <a:gd name="T110" fmla="*/ 58 w 110"/>
                <a:gd name="T111" fmla="*/ 123 h 123"/>
                <a:gd name="T112" fmla="*/ 56 w 110"/>
                <a:gd name="T113" fmla="*/ 8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0" h="123">
                  <a:moveTo>
                    <a:pt x="56" y="85"/>
                  </a:moveTo>
                  <a:cubicBezTo>
                    <a:pt x="45" y="82"/>
                    <a:pt x="37" y="73"/>
                    <a:pt x="37" y="61"/>
                  </a:cubicBezTo>
                  <a:cubicBezTo>
                    <a:pt x="37" y="48"/>
                    <a:pt x="48" y="37"/>
                    <a:pt x="61" y="37"/>
                  </a:cubicBezTo>
                  <a:cubicBezTo>
                    <a:pt x="67" y="37"/>
                    <a:pt x="72" y="39"/>
                    <a:pt x="76" y="42"/>
                  </a:cubicBezTo>
                  <a:cubicBezTo>
                    <a:pt x="76" y="42"/>
                    <a:pt x="77" y="42"/>
                    <a:pt x="77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100" y="40"/>
                    <a:pt x="100" y="40"/>
                  </a:cubicBezTo>
                  <a:cubicBezTo>
                    <a:pt x="101" y="39"/>
                    <a:pt x="101" y="38"/>
                    <a:pt x="102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6" y="33"/>
                    <a:pt x="106" y="33"/>
                    <a:pt x="106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10" y="28"/>
                    <a:pt x="110" y="24"/>
                    <a:pt x="107" y="20"/>
                  </a:cubicBezTo>
                  <a:cubicBezTo>
                    <a:pt x="102" y="15"/>
                    <a:pt x="102" y="15"/>
                    <a:pt x="102" y="15"/>
                  </a:cubicBezTo>
                  <a:cubicBezTo>
                    <a:pt x="99" y="13"/>
                    <a:pt x="95" y="13"/>
                    <a:pt x="91" y="15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3" y="23"/>
                    <a:pt x="80" y="23"/>
                    <a:pt x="77" y="22"/>
                  </a:cubicBezTo>
                  <a:cubicBezTo>
                    <a:pt x="77" y="22"/>
                    <a:pt x="76" y="21"/>
                    <a:pt x="75" y="21"/>
                  </a:cubicBezTo>
                  <a:cubicBezTo>
                    <a:pt x="74" y="19"/>
                    <a:pt x="73" y="18"/>
                    <a:pt x="73" y="16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4"/>
                    <a:pt x="69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4" y="0"/>
                    <a:pt x="50" y="4"/>
                    <a:pt x="50" y="8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50" y="16"/>
                    <a:pt x="50" y="16"/>
                    <a:pt x="50" y="17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8"/>
                    <a:pt x="49" y="18"/>
                    <a:pt x="49" y="18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8"/>
                    <a:pt x="49" y="18"/>
                    <a:pt x="49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0"/>
                    <a:pt x="48" y="20"/>
                    <a:pt x="47" y="21"/>
                  </a:cubicBezTo>
                  <a:cubicBezTo>
                    <a:pt x="46" y="22"/>
                    <a:pt x="44" y="23"/>
                    <a:pt x="42" y="23"/>
                  </a:cubicBezTo>
                  <a:cubicBezTo>
                    <a:pt x="40" y="23"/>
                    <a:pt x="39" y="22"/>
                    <a:pt x="37" y="21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28" y="13"/>
                    <a:pt x="24" y="13"/>
                    <a:pt x="20" y="15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3" y="24"/>
                    <a:pt x="13" y="28"/>
                    <a:pt x="15" y="32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1" y="38"/>
                    <a:pt x="21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2" y="40"/>
                    <a:pt x="22" y="40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2" y="40"/>
                    <a:pt x="23" y="40"/>
                    <a:pt x="23" y="40"/>
                  </a:cubicBezTo>
                  <a:cubicBezTo>
                    <a:pt x="23" y="40"/>
                    <a:pt x="23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4"/>
                    <a:pt x="22" y="46"/>
                    <a:pt x="21" y="48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19" y="49"/>
                    <a:pt x="18" y="50"/>
                    <a:pt x="16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4" y="50"/>
                    <a:pt x="0" y="54"/>
                    <a:pt x="0" y="58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9"/>
                    <a:pt x="4" y="72"/>
                    <a:pt x="8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16" y="73"/>
                    <a:pt x="16" y="73"/>
                    <a:pt x="17" y="7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21" y="74"/>
                    <a:pt x="23" y="77"/>
                    <a:pt x="23" y="81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3" y="82"/>
                    <a:pt x="22" y="84"/>
                    <a:pt x="21" y="85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5" y="91"/>
                    <a:pt x="15" y="91"/>
                    <a:pt x="15" y="91"/>
                  </a:cubicBezTo>
                  <a:cubicBezTo>
                    <a:pt x="13" y="94"/>
                    <a:pt x="13" y="99"/>
                    <a:pt x="15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24" y="110"/>
                    <a:pt x="28" y="110"/>
                    <a:pt x="32" y="107"/>
                  </a:cubicBezTo>
                  <a:cubicBezTo>
                    <a:pt x="33" y="106"/>
                    <a:pt x="33" y="106"/>
                    <a:pt x="33" y="106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1"/>
                    <a:pt x="38" y="101"/>
                    <a:pt x="39" y="101"/>
                  </a:cubicBezTo>
                  <a:cubicBezTo>
                    <a:pt x="39" y="101"/>
                    <a:pt x="39" y="101"/>
                    <a:pt x="39" y="101"/>
                  </a:cubicBezTo>
                  <a:cubicBezTo>
                    <a:pt x="39" y="101"/>
                    <a:pt x="39" y="101"/>
                    <a:pt x="39" y="101"/>
                  </a:cubicBezTo>
                  <a:cubicBezTo>
                    <a:pt x="39" y="100"/>
                    <a:pt x="40" y="100"/>
                    <a:pt x="40" y="100"/>
                  </a:cubicBezTo>
                  <a:cubicBezTo>
                    <a:pt x="40" y="100"/>
                    <a:pt x="40" y="100"/>
                    <a:pt x="40" y="100"/>
                  </a:cubicBezTo>
                  <a:cubicBezTo>
                    <a:pt x="40" y="100"/>
                    <a:pt x="40" y="100"/>
                    <a:pt x="40" y="100"/>
                  </a:cubicBezTo>
                  <a:cubicBezTo>
                    <a:pt x="40" y="100"/>
                    <a:pt x="40" y="100"/>
                    <a:pt x="41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00"/>
                    <a:pt x="42" y="100"/>
                    <a:pt x="42" y="100"/>
                  </a:cubicBezTo>
                  <a:cubicBezTo>
                    <a:pt x="44" y="100"/>
                    <a:pt x="46" y="101"/>
                    <a:pt x="48" y="102"/>
                  </a:cubicBezTo>
                  <a:cubicBezTo>
                    <a:pt x="49" y="103"/>
                    <a:pt x="50" y="105"/>
                    <a:pt x="50" y="107"/>
                  </a:cubicBezTo>
                  <a:cubicBezTo>
                    <a:pt x="50" y="109"/>
                    <a:pt x="50" y="109"/>
                    <a:pt x="50" y="109"/>
                  </a:cubicBezTo>
                  <a:cubicBezTo>
                    <a:pt x="50" y="113"/>
                    <a:pt x="50" y="113"/>
                    <a:pt x="50" y="113"/>
                  </a:cubicBezTo>
                  <a:cubicBezTo>
                    <a:pt x="50" y="115"/>
                    <a:pt x="50" y="115"/>
                    <a:pt x="50" y="115"/>
                  </a:cubicBezTo>
                  <a:cubicBezTo>
                    <a:pt x="50" y="119"/>
                    <a:pt x="54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0"/>
                    <a:pt x="56" y="117"/>
                    <a:pt x="56" y="113"/>
                  </a:cubicBezTo>
                  <a:lnTo>
                    <a:pt x="56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17" name="Group 28"/>
          <p:cNvGrpSpPr/>
          <p:nvPr/>
        </p:nvGrpSpPr>
        <p:grpSpPr>
          <a:xfrm>
            <a:off x="6137909" y="4000391"/>
            <a:ext cx="367967" cy="384919"/>
            <a:chOff x="8385175" y="3870325"/>
            <a:chExt cx="473075" cy="473075"/>
          </a:xfrm>
          <a:solidFill>
            <a:schemeClr val="bg1"/>
          </a:solidFill>
        </p:grpSpPr>
        <p:sp>
          <p:nvSpPr>
            <p:cNvPr id="18" name="Freeform 29"/>
            <p:cNvSpPr>
              <a:spLocks/>
            </p:cNvSpPr>
            <p:nvPr/>
          </p:nvSpPr>
          <p:spPr bwMode="auto">
            <a:xfrm>
              <a:off x="8561388" y="3870325"/>
              <a:ext cx="288925" cy="241300"/>
            </a:xfrm>
            <a:custGeom>
              <a:avLst/>
              <a:gdLst>
                <a:gd name="T0" fmla="*/ 12 w 77"/>
                <a:gd name="T1" fmla="*/ 0 h 64"/>
                <a:gd name="T2" fmla="*/ 19 w 77"/>
                <a:gd name="T3" fmla="*/ 0 h 64"/>
                <a:gd name="T4" fmla="*/ 58 w 77"/>
                <a:gd name="T5" fmla="*/ 0 h 64"/>
                <a:gd name="T6" fmla="*/ 65 w 77"/>
                <a:gd name="T7" fmla="*/ 0 h 64"/>
                <a:gd name="T8" fmla="*/ 77 w 77"/>
                <a:gd name="T9" fmla="*/ 11 h 64"/>
                <a:gd name="T10" fmla="*/ 77 w 77"/>
                <a:gd name="T11" fmla="*/ 25 h 64"/>
                <a:gd name="T12" fmla="*/ 77 w 77"/>
                <a:gd name="T13" fmla="*/ 39 h 64"/>
                <a:gd name="T14" fmla="*/ 65 w 77"/>
                <a:gd name="T15" fmla="*/ 51 h 64"/>
                <a:gd name="T16" fmla="*/ 55 w 77"/>
                <a:gd name="T17" fmla="*/ 51 h 64"/>
                <a:gd name="T18" fmla="*/ 55 w 77"/>
                <a:gd name="T19" fmla="*/ 60 h 64"/>
                <a:gd name="T20" fmla="*/ 52 w 77"/>
                <a:gd name="T21" fmla="*/ 64 h 64"/>
                <a:gd name="T22" fmla="*/ 51 w 77"/>
                <a:gd name="T23" fmla="*/ 64 h 64"/>
                <a:gd name="T24" fmla="*/ 47 w 77"/>
                <a:gd name="T25" fmla="*/ 63 h 64"/>
                <a:gd name="T26" fmla="*/ 35 w 77"/>
                <a:gd name="T27" fmla="*/ 51 h 64"/>
                <a:gd name="T28" fmla="*/ 12 w 77"/>
                <a:gd name="T29" fmla="*/ 51 h 64"/>
                <a:gd name="T30" fmla="*/ 0 w 77"/>
                <a:gd name="T31" fmla="*/ 39 h 64"/>
                <a:gd name="T32" fmla="*/ 0 w 77"/>
                <a:gd name="T33" fmla="*/ 25 h 64"/>
                <a:gd name="T34" fmla="*/ 0 w 77"/>
                <a:gd name="T35" fmla="*/ 11 h 64"/>
                <a:gd name="T36" fmla="*/ 12 w 77"/>
                <a:gd name="T3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64">
                  <a:moveTo>
                    <a:pt x="12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2" y="0"/>
                    <a:pt x="77" y="5"/>
                    <a:pt x="77" y="11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46"/>
                    <a:pt x="72" y="51"/>
                    <a:pt x="65" y="51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2"/>
                    <a:pt x="54" y="63"/>
                    <a:pt x="52" y="64"/>
                  </a:cubicBezTo>
                  <a:cubicBezTo>
                    <a:pt x="52" y="64"/>
                    <a:pt x="51" y="64"/>
                    <a:pt x="51" y="64"/>
                  </a:cubicBezTo>
                  <a:cubicBezTo>
                    <a:pt x="49" y="64"/>
                    <a:pt x="48" y="64"/>
                    <a:pt x="47" y="63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5" y="51"/>
                    <a:pt x="0" y="46"/>
                    <a:pt x="0" y="3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Freeform 30"/>
            <p:cNvSpPr>
              <a:spLocks/>
            </p:cNvSpPr>
            <p:nvPr/>
          </p:nvSpPr>
          <p:spPr bwMode="auto">
            <a:xfrm>
              <a:off x="8385175" y="4010025"/>
              <a:ext cx="473075" cy="333375"/>
            </a:xfrm>
            <a:custGeom>
              <a:avLst/>
              <a:gdLst>
                <a:gd name="T0" fmla="*/ 107 w 126"/>
                <a:gd name="T1" fmla="*/ 25 h 89"/>
                <a:gd name="T2" fmla="*/ 107 w 126"/>
                <a:gd name="T3" fmla="*/ 35 h 89"/>
                <a:gd name="T4" fmla="*/ 104 w 126"/>
                <a:gd name="T5" fmla="*/ 40 h 89"/>
                <a:gd name="T6" fmla="*/ 102 w 126"/>
                <a:gd name="T7" fmla="*/ 41 h 89"/>
                <a:gd name="T8" fmla="*/ 97 w 126"/>
                <a:gd name="T9" fmla="*/ 39 h 89"/>
                <a:gd name="T10" fmla="*/ 82 w 126"/>
                <a:gd name="T11" fmla="*/ 25 h 89"/>
                <a:gd name="T12" fmla="*/ 47 w 126"/>
                <a:gd name="T13" fmla="*/ 25 h 89"/>
                <a:gd name="T14" fmla="*/ 33 w 126"/>
                <a:gd name="T15" fmla="*/ 11 h 89"/>
                <a:gd name="T16" fmla="*/ 33 w 126"/>
                <a:gd name="T17" fmla="*/ 0 h 89"/>
                <a:gd name="T18" fmla="*/ 25 w 126"/>
                <a:gd name="T19" fmla="*/ 0 h 89"/>
                <a:gd name="T20" fmla="*/ 16 w 126"/>
                <a:gd name="T21" fmla="*/ 0 h 89"/>
                <a:gd name="T22" fmla="*/ 0 w 126"/>
                <a:gd name="T23" fmla="*/ 16 h 89"/>
                <a:gd name="T24" fmla="*/ 0 w 126"/>
                <a:gd name="T25" fmla="*/ 34 h 89"/>
                <a:gd name="T26" fmla="*/ 0 w 126"/>
                <a:gd name="T27" fmla="*/ 55 h 89"/>
                <a:gd name="T28" fmla="*/ 16 w 126"/>
                <a:gd name="T29" fmla="*/ 71 h 89"/>
                <a:gd name="T30" fmla="*/ 28 w 126"/>
                <a:gd name="T31" fmla="*/ 71 h 89"/>
                <a:gd name="T32" fmla="*/ 28 w 126"/>
                <a:gd name="T33" fmla="*/ 82 h 89"/>
                <a:gd name="T34" fmla="*/ 32 w 126"/>
                <a:gd name="T35" fmla="*/ 88 h 89"/>
                <a:gd name="T36" fmla="*/ 35 w 126"/>
                <a:gd name="T37" fmla="*/ 89 h 89"/>
                <a:gd name="T38" fmla="*/ 39 w 126"/>
                <a:gd name="T39" fmla="*/ 87 h 89"/>
                <a:gd name="T40" fmla="*/ 56 w 126"/>
                <a:gd name="T41" fmla="*/ 71 h 89"/>
                <a:gd name="T42" fmla="*/ 110 w 126"/>
                <a:gd name="T43" fmla="*/ 71 h 89"/>
                <a:gd name="T44" fmla="*/ 126 w 126"/>
                <a:gd name="T45" fmla="*/ 55 h 89"/>
                <a:gd name="T46" fmla="*/ 126 w 126"/>
                <a:gd name="T47" fmla="*/ 34 h 89"/>
                <a:gd name="T48" fmla="*/ 126 w 126"/>
                <a:gd name="T49" fmla="*/ 23 h 89"/>
                <a:gd name="T50" fmla="*/ 119 w 126"/>
                <a:gd name="T51" fmla="*/ 25 h 89"/>
                <a:gd name="T52" fmla="*/ 107 w 126"/>
                <a:gd name="T53" fmla="*/ 2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6" h="89">
                  <a:moveTo>
                    <a:pt x="107" y="25"/>
                  </a:moveTo>
                  <a:cubicBezTo>
                    <a:pt x="107" y="35"/>
                    <a:pt x="107" y="35"/>
                    <a:pt x="107" y="35"/>
                  </a:cubicBezTo>
                  <a:cubicBezTo>
                    <a:pt x="107" y="37"/>
                    <a:pt x="106" y="39"/>
                    <a:pt x="104" y="40"/>
                  </a:cubicBezTo>
                  <a:cubicBezTo>
                    <a:pt x="103" y="40"/>
                    <a:pt x="102" y="41"/>
                    <a:pt x="102" y="41"/>
                  </a:cubicBezTo>
                  <a:cubicBezTo>
                    <a:pt x="100" y="41"/>
                    <a:pt x="99" y="40"/>
                    <a:pt x="97" y="39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39" y="25"/>
                    <a:pt x="33" y="18"/>
                    <a:pt x="33" y="1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4"/>
                    <a:pt x="7" y="71"/>
                    <a:pt x="16" y="71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5"/>
                    <a:pt x="30" y="87"/>
                    <a:pt x="32" y="88"/>
                  </a:cubicBezTo>
                  <a:cubicBezTo>
                    <a:pt x="33" y="89"/>
                    <a:pt x="34" y="89"/>
                    <a:pt x="35" y="89"/>
                  </a:cubicBezTo>
                  <a:cubicBezTo>
                    <a:pt x="36" y="89"/>
                    <a:pt x="38" y="88"/>
                    <a:pt x="39" y="87"/>
                  </a:cubicBezTo>
                  <a:cubicBezTo>
                    <a:pt x="56" y="71"/>
                    <a:pt x="56" y="71"/>
                    <a:pt x="56" y="71"/>
                  </a:cubicBezTo>
                  <a:cubicBezTo>
                    <a:pt x="110" y="71"/>
                    <a:pt x="110" y="71"/>
                    <a:pt x="110" y="71"/>
                  </a:cubicBezTo>
                  <a:cubicBezTo>
                    <a:pt x="119" y="71"/>
                    <a:pt x="126" y="64"/>
                    <a:pt x="126" y="55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24" y="24"/>
                    <a:pt x="121" y="25"/>
                    <a:pt x="119" y="25"/>
                  </a:cubicBezTo>
                  <a:lnTo>
                    <a:pt x="107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20" name="Group 31"/>
          <p:cNvGrpSpPr/>
          <p:nvPr/>
        </p:nvGrpSpPr>
        <p:grpSpPr>
          <a:xfrm>
            <a:off x="5286676" y="3030313"/>
            <a:ext cx="386546" cy="440597"/>
            <a:chOff x="8356600" y="3611563"/>
            <a:chExt cx="374650" cy="427037"/>
          </a:xfrm>
          <a:solidFill>
            <a:schemeClr val="bg1"/>
          </a:solidFill>
        </p:grpSpPr>
        <p:sp>
          <p:nvSpPr>
            <p:cNvPr id="21" name="Freeform 32"/>
            <p:cNvSpPr>
              <a:spLocks noEditPoints="1"/>
            </p:cNvSpPr>
            <p:nvPr/>
          </p:nvSpPr>
          <p:spPr bwMode="auto">
            <a:xfrm>
              <a:off x="8356600" y="3773488"/>
              <a:ext cx="374650" cy="265112"/>
            </a:xfrm>
            <a:custGeom>
              <a:avLst/>
              <a:gdLst>
                <a:gd name="T0" fmla="*/ 18 w 100"/>
                <a:gd name="T1" fmla="*/ 0 h 71"/>
                <a:gd name="T2" fmla="*/ 0 w 100"/>
                <a:gd name="T3" fmla="*/ 0 h 71"/>
                <a:gd name="T4" fmla="*/ 0 w 100"/>
                <a:gd name="T5" fmla="*/ 52 h 71"/>
                <a:gd name="T6" fmla="*/ 19 w 100"/>
                <a:gd name="T7" fmla="*/ 71 h 71"/>
                <a:gd name="T8" fmla="*/ 81 w 100"/>
                <a:gd name="T9" fmla="*/ 71 h 71"/>
                <a:gd name="T10" fmla="*/ 100 w 100"/>
                <a:gd name="T11" fmla="*/ 52 h 71"/>
                <a:gd name="T12" fmla="*/ 100 w 100"/>
                <a:gd name="T13" fmla="*/ 0 h 71"/>
                <a:gd name="T14" fmla="*/ 82 w 100"/>
                <a:gd name="T15" fmla="*/ 0 h 71"/>
                <a:gd name="T16" fmla="*/ 18 w 100"/>
                <a:gd name="T17" fmla="*/ 0 h 71"/>
                <a:gd name="T18" fmla="*/ 60 w 100"/>
                <a:gd name="T19" fmla="*/ 50 h 71"/>
                <a:gd name="T20" fmla="*/ 53 w 100"/>
                <a:gd name="T21" fmla="*/ 57 h 71"/>
                <a:gd name="T22" fmla="*/ 46 w 100"/>
                <a:gd name="T23" fmla="*/ 50 h 71"/>
                <a:gd name="T24" fmla="*/ 46 w 100"/>
                <a:gd name="T25" fmla="*/ 38 h 71"/>
                <a:gd name="T26" fmla="*/ 37 w 100"/>
                <a:gd name="T27" fmla="*/ 35 h 71"/>
                <a:gd name="T28" fmla="*/ 38 w 100"/>
                <a:gd name="T29" fmla="*/ 26 h 71"/>
                <a:gd name="T30" fmla="*/ 48 w 100"/>
                <a:gd name="T31" fmla="*/ 16 h 71"/>
                <a:gd name="T32" fmla="*/ 60 w 100"/>
                <a:gd name="T33" fmla="*/ 20 h 71"/>
                <a:gd name="T34" fmla="*/ 60 w 100"/>
                <a:gd name="T35" fmla="*/ 20 h 71"/>
                <a:gd name="T36" fmla="*/ 60 w 100"/>
                <a:gd name="T37" fmla="*/ 21 h 71"/>
                <a:gd name="T38" fmla="*/ 60 w 100"/>
                <a:gd name="T39" fmla="*/ 5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0" h="71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3"/>
                    <a:pt x="8" y="71"/>
                    <a:pt x="19" y="71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91" y="71"/>
                    <a:pt x="100" y="63"/>
                    <a:pt x="100" y="52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18" y="0"/>
                  </a:lnTo>
                  <a:close/>
                  <a:moveTo>
                    <a:pt x="60" y="50"/>
                  </a:moveTo>
                  <a:cubicBezTo>
                    <a:pt x="60" y="54"/>
                    <a:pt x="57" y="57"/>
                    <a:pt x="53" y="57"/>
                  </a:cubicBezTo>
                  <a:cubicBezTo>
                    <a:pt x="49" y="57"/>
                    <a:pt x="46" y="54"/>
                    <a:pt x="46" y="50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3" y="39"/>
                    <a:pt x="39" y="38"/>
                    <a:pt x="37" y="35"/>
                  </a:cubicBezTo>
                  <a:cubicBezTo>
                    <a:pt x="35" y="32"/>
                    <a:pt x="35" y="29"/>
                    <a:pt x="38" y="2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52" y="12"/>
                    <a:pt x="59" y="15"/>
                    <a:pt x="60" y="20"/>
                  </a:cubicBezTo>
                  <a:cubicBezTo>
                    <a:pt x="60" y="20"/>
                    <a:pt x="60" y="21"/>
                    <a:pt x="60" y="20"/>
                  </a:cubicBezTo>
                  <a:cubicBezTo>
                    <a:pt x="60" y="21"/>
                    <a:pt x="60" y="21"/>
                    <a:pt x="60" y="21"/>
                  </a:cubicBezTo>
                  <a:lnTo>
                    <a:pt x="60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2" name="Freeform 33"/>
            <p:cNvSpPr>
              <a:spLocks/>
            </p:cNvSpPr>
            <p:nvPr/>
          </p:nvSpPr>
          <p:spPr bwMode="auto">
            <a:xfrm>
              <a:off x="8356600" y="3611563"/>
              <a:ext cx="374650" cy="134937"/>
            </a:xfrm>
            <a:custGeom>
              <a:avLst/>
              <a:gdLst>
                <a:gd name="T0" fmla="*/ 81 w 100"/>
                <a:gd name="T1" fmla="*/ 14 h 36"/>
                <a:gd name="T2" fmla="*/ 78 w 100"/>
                <a:gd name="T3" fmla="*/ 14 h 36"/>
                <a:gd name="T4" fmla="*/ 78 w 100"/>
                <a:gd name="T5" fmla="*/ 7 h 36"/>
                <a:gd name="T6" fmla="*/ 71 w 100"/>
                <a:gd name="T7" fmla="*/ 0 h 36"/>
                <a:gd name="T8" fmla="*/ 64 w 100"/>
                <a:gd name="T9" fmla="*/ 7 h 36"/>
                <a:gd name="T10" fmla="*/ 64 w 100"/>
                <a:gd name="T11" fmla="*/ 14 h 36"/>
                <a:gd name="T12" fmla="*/ 36 w 100"/>
                <a:gd name="T13" fmla="*/ 14 h 36"/>
                <a:gd name="T14" fmla="*/ 36 w 100"/>
                <a:gd name="T15" fmla="*/ 7 h 36"/>
                <a:gd name="T16" fmla="*/ 29 w 100"/>
                <a:gd name="T17" fmla="*/ 0 h 36"/>
                <a:gd name="T18" fmla="*/ 21 w 100"/>
                <a:gd name="T19" fmla="*/ 7 h 36"/>
                <a:gd name="T20" fmla="*/ 21 w 100"/>
                <a:gd name="T21" fmla="*/ 14 h 36"/>
                <a:gd name="T22" fmla="*/ 19 w 100"/>
                <a:gd name="T23" fmla="*/ 14 h 36"/>
                <a:gd name="T24" fmla="*/ 0 w 100"/>
                <a:gd name="T25" fmla="*/ 33 h 36"/>
                <a:gd name="T26" fmla="*/ 0 w 100"/>
                <a:gd name="T27" fmla="*/ 36 h 36"/>
                <a:gd name="T28" fmla="*/ 100 w 100"/>
                <a:gd name="T29" fmla="*/ 36 h 36"/>
                <a:gd name="T30" fmla="*/ 100 w 100"/>
                <a:gd name="T31" fmla="*/ 33 h 36"/>
                <a:gd name="T32" fmla="*/ 81 w 100"/>
                <a:gd name="T33" fmla="*/ 1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0" h="36">
                  <a:moveTo>
                    <a:pt x="81" y="14"/>
                  </a:moveTo>
                  <a:cubicBezTo>
                    <a:pt x="78" y="14"/>
                    <a:pt x="78" y="14"/>
                    <a:pt x="78" y="14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3"/>
                    <a:pt x="75" y="0"/>
                    <a:pt x="71" y="0"/>
                  </a:cubicBezTo>
                  <a:cubicBezTo>
                    <a:pt x="67" y="0"/>
                    <a:pt x="64" y="3"/>
                    <a:pt x="64" y="7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3"/>
                    <a:pt x="33" y="0"/>
                    <a:pt x="29" y="0"/>
                  </a:cubicBezTo>
                  <a:cubicBezTo>
                    <a:pt x="25" y="0"/>
                    <a:pt x="21" y="3"/>
                    <a:pt x="21" y="7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8" y="14"/>
                    <a:pt x="0" y="23"/>
                    <a:pt x="0" y="3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00" y="36"/>
                    <a:pt x="100" y="36"/>
                    <a:pt x="100" y="36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23"/>
                    <a:pt x="91" y="14"/>
                    <a:pt x="8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3" name="Rectangle 35"/>
          <p:cNvSpPr/>
          <p:nvPr/>
        </p:nvSpPr>
        <p:spPr>
          <a:xfrm>
            <a:off x="2977306" y="2399645"/>
            <a:ext cx="16288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Rectangle 36"/>
          <p:cNvSpPr/>
          <p:nvPr/>
        </p:nvSpPr>
        <p:spPr>
          <a:xfrm rot="2744275">
            <a:off x="2487542" y="2284455"/>
            <a:ext cx="405754" cy="405754"/>
          </a:xfrm>
          <a:prstGeom prst="rect">
            <a:avLst/>
          </a:prstGeom>
          <a:solidFill>
            <a:srgbClr val="C2C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38"/>
          <p:cNvSpPr/>
          <p:nvPr/>
        </p:nvSpPr>
        <p:spPr>
          <a:xfrm>
            <a:off x="2977305" y="4228445"/>
            <a:ext cx="16288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 39"/>
          <p:cNvSpPr/>
          <p:nvPr/>
        </p:nvSpPr>
        <p:spPr>
          <a:xfrm rot="2744275">
            <a:off x="2487541" y="4113255"/>
            <a:ext cx="405754" cy="405754"/>
          </a:xfrm>
          <a:prstGeom prst="rect">
            <a:avLst/>
          </a:prstGeom>
          <a:solidFill>
            <a:srgbClr val="DDDB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41"/>
          <p:cNvSpPr/>
          <p:nvPr/>
        </p:nvSpPr>
        <p:spPr>
          <a:xfrm>
            <a:off x="8815666" y="2311957"/>
            <a:ext cx="16288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 42"/>
          <p:cNvSpPr/>
          <p:nvPr/>
        </p:nvSpPr>
        <p:spPr>
          <a:xfrm rot="2744275">
            <a:off x="8325902" y="2196767"/>
            <a:ext cx="405754" cy="405754"/>
          </a:xfrm>
          <a:prstGeom prst="rect">
            <a:avLst/>
          </a:prstGeom>
          <a:solidFill>
            <a:srgbClr val="CD8C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44"/>
          <p:cNvSpPr/>
          <p:nvPr/>
        </p:nvSpPr>
        <p:spPr>
          <a:xfrm>
            <a:off x="8815665" y="4140757"/>
            <a:ext cx="16288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Rectangle 45"/>
          <p:cNvSpPr/>
          <p:nvPr/>
        </p:nvSpPr>
        <p:spPr>
          <a:xfrm rot="2744275">
            <a:off x="8325901" y="4025567"/>
            <a:ext cx="405754" cy="405754"/>
          </a:xfrm>
          <a:prstGeom prst="rect">
            <a:avLst/>
          </a:prstGeom>
          <a:solidFill>
            <a:srgbClr val="C2AE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46"/>
          <p:cNvSpPr txBox="1"/>
          <p:nvPr/>
        </p:nvSpPr>
        <p:spPr>
          <a:xfrm>
            <a:off x="2477844" y="2323270"/>
            <a:ext cx="425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A.</a:t>
            </a:r>
          </a:p>
        </p:txBody>
      </p:sp>
      <p:sp>
        <p:nvSpPr>
          <p:cNvPr id="32" name="TextBox 47"/>
          <p:cNvSpPr txBox="1"/>
          <p:nvPr/>
        </p:nvSpPr>
        <p:spPr>
          <a:xfrm>
            <a:off x="2507367" y="4156710"/>
            <a:ext cx="425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B.</a:t>
            </a:r>
          </a:p>
        </p:txBody>
      </p:sp>
      <p:sp>
        <p:nvSpPr>
          <p:cNvPr id="33" name="TextBox 48"/>
          <p:cNvSpPr txBox="1"/>
          <p:nvPr/>
        </p:nvSpPr>
        <p:spPr>
          <a:xfrm>
            <a:off x="8316204" y="2227996"/>
            <a:ext cx="425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C.</a:t>
            </a:r>
          </a:p>
        </p:txBody>
      </p:sp>
      <p:sp>
        <p:nvSpPr>
          <p:cNvPr id="34" name="TextBox 49"/>
          <p:cNvSpPr txBox="1"/>
          <p:nvPr/>
        </p:nvSpPr>
        <p:spPr>
          <a:xfrm>
            <a:off x="8316204" y="4080510"/>
            <a:ext cx="425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D.</a:t>
            </a:r>
          </a:p>
        </p:txBody>
      </p:sp>
    </p:spTree>
    <p:extLst>
      <p:ext uri="{BB962C8B-B14F-4D97-AF65-F5344CB8AC3E}">
        <p14:creationId xmlns:p14="http://schemas.microsoft.com/office/powerpoint/2010/main" val="160687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250"/>
                            </p:stCondLst>
                            <p:childTnLst>
                              <p:par>
                                <p:cTn id="5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750"/>
                            </p:stCondLst>
                            <p:childTnLst>
                              <p:par>
                                <p:cTn id="6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23" grpId="0"/>
      <p:bldP spid="24" grpId="0" animBg="1"/>
      <p:bldP spid="25" grpId="0"/>
      <p:bldP spid="26" grpId="0" animBg="1"/>
      <p:bldP spid="27" grpId="0"/>
      <p:bldP spid="28" grpId="0" animBg="1"/>
      <p:bldP spid="29" grpId="0"/>
      <p:bldP spid="30" grpId="0" animBg="1"/>
      <p:bldP spid="31" grpId="0"/>
      <p:bldP spid="32" grpId="0"/>
      <p:bldP spid="33" grpId="0"/>
      <p:bldP spid="3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01"/>
          <p:cNvSpPr>
            <a:spLocks noEditPoints="1"/>
          </p:cNvSpPr>
          <p:nvPr/>
        </p:nvSpPr>
        <p:spPr bwMode="auto">
          <a:xfrm>
            <a:off x="4658816" y="1500639"/>
            <a:ext cx="2415368" cy="2409963"/>
          </a:xfrm>
          <a:custGeom>
            <a:avLst/>
            <a:gdLst>
              <a:gd name="T0" fmla="*/ 27 w 188"/>
              <a:gd name="T1" fmla="*/ 27 h 188"/>
              <a:gd name="T2" fmla="*/ 45 w 188"/>
              <a:gd name="T3" fmla="*/ 143 h 188"/>
              <a:gd name="T4" fmla="*/ 161 w 188"/>
              <a:gd name="T5" fmla="*/ 161 h 188"/>
              <a:gd name="T6" fmla="*/ 144 w 188"/>
              <a:gd name="T7" fmla="*/ 44 h 188"/>
              <a:gd name="T8" fmla="*/ 27 w 188"/>
              <a:gd name="T9" fmla="*/ 27 h 188"/>
              <a:gd name="T10" fmla="*/ 136 w 188"/>
              <a:gd name="T11" fmla="*/ 154 h 188"/>
              <a:gd name="T12" fmla="*/ 45 w 188"/>
              <a:gd name="T13" fmla="*/ 141 h 188"/>
              <a:gd name="T14" fmla="*/ 31 w 188"/>
              <a:gd name="T15" fmla="*/ 50 h 188"/>
              <a:gd name="T16" fmla="*/ 122 w 188"/>
              <a:gd name="T17" fmla="*/ 64 h 188"/>
              <a:gd name="T18" fmla="*/ 136 w 188"/>
              <a:gd name="T19" fmla="*/ 15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8" h="188">
                <a:moveTo>
                  <a:pt x="27" y="27"/>
                </a:moveTo>
                <a:cubicBezTo>
                  <a:pt x="0" y="54"/>
                  <a:pt x="8" y="106"/>
                  <a:pt x="45" y="143"/>
                </a:cubicBezTo>
                <a:cubicBezTo>
                  <a:pt x="81" y="180"/>
                  <a:pt x="134" y="188"/>
                  <a:pt x="161" y="161"/>
                </a:cubicBezTo>
                <a:cubicBezTo>
                  <a:pt x="188" y="133"/>
                  <a:pt x="180" y="81"/>
                  <a:pt x="144" y="44"/>
                </a:cubicBezTo>
                <a:cubicBezTo>
                  <a:pt x="107" y="7"/>
                  <a:pt x="54" y="0"/>
                  <a:pt x="27" y="27"/>
                </a:cubicBezTo>
                <a:close/>
                <a:moveTo>
                  <a:pt x="136" y="154"/>
                </a:moveTo>
                <a:cubicBezTo>
                  <a:pt x="114" y="176"/>
                  <a:pt x="74" y="169"/>
                  <a:pt x="45" y="141"/>
                </a:cubicBezTo>
                <a:cubicBezTo>
                  <a:pt x="16" y="112"/>
                  <a:pt x="10" y="71"/>
                  <a:pt x="31" y="50"/>
                </a:cubicBezTo>
                <a:cubicBezTo>
                  <a:pt x="53" y="29"/>
                  <a:pt x="93" y="35"/>
                  <a:pt x="122" y="64"/>
                </a:cubicBezTo>
                <a:cubicBezTo>
                  <a:pt x="151" y="92"/>
                  <a:pt x="157" y="133"/>
                  <a:pt x="136" y="154"/>
                </a:cubicBezTo>
                <a:close/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Freeform 102"/>
          <p:cNvSpPr>
            <a:spLocks noEditPoints="1"/>
          </p:cNvSpPr>
          <p:nvPr/>
        </p:nvSpPr>
        <p:spPr bwMode="auto">
          <a:xfrm>
            <a:off x="4142071" y="3201162"/>
            <a:ext cx="2566666" cy="2004702"/>
          </a:xfrm>
          <a:custGeom>
            <a:avLst/>
            <a:gdLst>
              <a:gd name="T0" fmla="*/ 193 w 200"/>
              <a:gd name="T1" fmla="*/ 61 h 156"/>
              <a:gd name="T2" fmla="*/ 88 w 200"/>
              <a:gd name="T3" fmla="*/ 9 h 156"/>
              <a:gd name="T4" fmla="*/ 7 w 200"/>
              <a:gd name="T5" fmla="*/ 95 h 156"/>
              <a:gd name="T6" fmla="*/ 113 w 200"/>
              <a:gd name="T7" fmla="*/ 147 h 156"/>
              <a:gd name="T8" fmla="*/ 193 w 200"/>
              <a:gd name="T9" fmla="*/ 61 h 156"/>
              <a:gd name="T10" fmla="*/ 27 w 200"/>
              <a:gd name="T11" fmla="*/ 78 h 156"/>
              <a:gd name="T12" fmla="*/ 90 w 200"/>
              <a:gd name="T13" fmla="*/ 11 h 156"/>
              <a:gd name="T14" fmla="*/ 172 w 200"/>
              <a:gd name="T15" fmla="*/ 51 h 156"/>
              <a:gd name="T16" fmla="*/ 109 w 200"/>
              <a:gd name="T17" fmla="*/ 118 h 156"/>
              <a:gd name="T18" fmla="*/ 27 w 200"/>
              <a:gd name="T19" fmla="*/ 78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156">
                <a:moveTo>
                  <a:pt x="193" y="61"/>
                </a:moveTo>
                <a:cubicBezTo>
                  <a:pt x="186" y="23"/>
                  <a:pt x="139" y="0"/>
                  <a:pt x="88" y="9"/>
                </a:cubicBezTo>
                <a:cubicBezTo>
                  <a:pt x="36" y="18"/>
                  <a:pt x="0" y="57"/>
                  <a:pt x="7" y="95"/>
                </a:cubicBezTo>
                <a:cubicBezTo>
                  <a:pt x="14" y="133"/>
                  <a:pt x="61" y="156"/>
                  <a:pt x="113" y="147"/>
                </a:cubicBezTo>
                <a:cubicBezTo>
                  <a:pt x="164" y="138"/>
                  <a:pt x="200" y="99"/>
                  <a:pt x="193" y="61"/>
                </a:cubicBezTo>
                <a:close/>
                <a:moveTo>
                  <a:pt x="27" y="78"/>
                </a:moveTo>
                <a:cubicBezTo>
                  <a:pt x="22" y="48"/>
                  <a:pt x="50" y="18"/>
                  <a:pt x="90" y="11"/>
                </a:cubicBezTo>
                <a:cubicBezTo>
                  <a:pt x="130" y="4"/>
                  <a:pt x="167" y="22"/>
                  <a:pt x="172" y="51"/>
                </a:cubicBezTo>
                <a:cubicBezTo>
                  <a:pt x="177" y="81"/>
                  <a:pt x="149" y="111"/>
                  <a:pt x="109" y="118"/>
                </a:cubicBezTo>
                <a:cubicBezTo>
                  <a:pt x="69" y="125"/>
                  <a:pt x="32" y="107"/>
                  <a:pt x="27" y="78"/>
                </a:cubicBezTo>
                <a:close/>
              </a:path>
            </a:pathLst>
          </a:custGeom>
          <a:solidFill>
            <a:srgbClr val="CEB68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03"/>
          <p:cNvSpPr>
            <a:spLocks noEditPoints="1"/>
          </p:cNvSpPr>
          <p:nvPr/>
        </p:nvSpPr>
        <p:spPr bwMode="auto">
          <a:xfrm>
            <a:off x="3380071" y="1819447"/>
            <a:ext cx="1961474" cy="2545052"/>
          </a:xfrm>
          <a:custGeom>
            <a:avLst/>
            <a:gdLst>
              <a:gd name="T0" fmla="*/ 63 w 153"/>
              <a:gd name="T1" fmla="*/ 193 h 198"/>
              <a:gd name="T2" fmla="*/ 146 w 153"/>
              <a:gd name="T3" fmla="*/ 109 h 198"/>
              <a:gd name="T4" fmla="*/ 90 w 153"/>
              <a:gd name="T5" fmla="*/ 5 h 198"/>
              <a:gd name="T6" fmla="*/ 7 w 153"/>
              <a:gd name="T7" fmla="*/ 89 h 198"/>
              <a:gd name="T8" fmla="*/ 63 w 153"/>
              <a:gd name="T9" fmla="*/ 193 h 198"/>
              <a:gd name="T10" fmla="*/ 100 w 153"/>
              <a:gd name="T11" fmla="*/ 30 h 198"/>
              <a:gd name="T12" fmla="*/ 143 w 153"/>
              <a:gd name="T13" fmla="*/ 110 h 198"/>
              <a:gd name="T14" fmla="*/ 79 w 153"/>
              <a:gd name="T15" fmla="*/ 176 h 198"/>
              <a:gd name="T16" fmla="*/ 35 w 153"/>
              <a:gd name="T17" fmla="*/ 95 h 198"/>
              <a:gd name="T18" fmla="*/ 100 w 153"/>
              <a:gd name="T19" fmla="*/ 3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3" h="198">
                <a:moveTo>
                  <a:pt x="63" y="193"/>
                </a:moveTo>
                <a:cubicBezTo>
                  <a:pt x="101" y="198"/>
                  <a:pt x="138" y="161"/>
                  <a:pt x="146" y="109"/>
                </a:cubicBezTo>
                <a:cubicBezTo>
                  <a:pt x="153" y="57"/>
                  <a:pt x="128" y="11"/>
                  <a:pt x="90" y="5"/>
                </a:cubicBezTo>
                <a:cubicBezTo>
                  <a:pt x="51" y="0"/>
                  <a:pt x="14" y="37"/>
                  <a:pt x="7" y="89"/>
                </a:cubicBezTo>
                <a:cubicBezTo>
                  <a:pt x="0" y="141"/>
                  <a:pt x="25" y="187"/>
                  <a:pt x="63" y="193"/>
                </a:cubicBezTo>
                <a:close/>
                <a:moveTo>
                  <a:pt x="100" y="30"/>
                </a:moveTo>
                <a:cubicBezTo>
                  <a:pt x="129" y="34"/>
                  <a:pt x="149" y="70"/>
                  <a:pt x="143" y="110"/>
                </a:cubicBezTo>
                <a:cubicBezTo>
                  <a:pt x="137" y="151"/>
                  <a:pt x="109" y="180"/>
                  <a:pt x="79" y="176"/>
                </a:cubicBezTo>
                <a:cubicBezTo>
                  <a:pt x="49" y="171"/>
                  <a:pt x="29" y="135"/>
                  <a:pt x="35" y="95"/>
                </a:cubicBezTo>
                <a:cubicBezTo>
                  <a:pt x="41" y="55"/>
                  <a:pt x="70" y="25"/>
                  <a:pt x="100" y="30"/>
                </a:cubicBezTo>
                <a:close/>
              </a:path>
            </a:pathLst>
          </a:custGeom>
          <a:solidFill>
            <a:srgbClr val="CD8C7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104"/>
          <p:cNvSpPr>
            <a:spLocks/>
          </p:cNvSpPr>
          <p:nvPr/>
        </p:nvSpPr>
        <p:spPr bwMode="auto">
          <a:xfrm>
            <a:off x="4750674" y="1678956"/>
            <a:ext cx="524142" cy="1064492"/>
          </a:xfrm>
          <a:custGeom>
            <a:avLst/>
            <a:gdLst>
              <a:gd name="T0" fmla="*/ 24 w 41"/>
              <a:gd name="T1" fmla="*/ 36 h 83"/>
              <a:gd name="T2" fmla="*/ 41 w 41"/>
              <a:gd name="T3" fmla="*/ 26 h 83"/>
              <a:gd name="T4" fmla="*/ 41 w 41"/>
              <a:gd name="T5" fmla="*/ 0 h 83"/>
              <a:gd name="T6" fmla="*/ 20 w 41"/>
              <a:gd name="T7" fmla="*/ 13 h 83"/>
              <a:gd name="T8" fmla="*/ 8 w 41"/>
              <a:gd name="T9" fmla="*/ 83 h 83"/>
              <a:gd name="T10" fmla="*/ 13 w 41"/>
              <a:gd name="T11" fmla="*/ 83 h 83"/>
              <a:gd name="T12" fmla="*/ 24 w 41"/>
              <a:gd name="T13" fmla="*/ 36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" h="83">
                <a:moveTo>
                  <a:pt x="24" y="36"/>
                </a:moveTo>
                <a:cubicBezTo>
                  <a:pt x="29" y="31"/>
                  <a:pt x="35" y="28"/>
                  <a:pt x="41" y="26"/>
                </a:cubicBezTo>
                <a:cubicBezTo>
                  <a:pt x="41" y="0"/>
                  <a:pt x="41" y="0"/>
                  <a:pt x="41" y="0"/>
                </a:cubicBezTo>
                <a:cubicBezTo>
                  <a:pt x="33" y="3"/>
                  <a:pt x="26" y="7"/>
                  <a:pt x="20" y="13"/>
                </a:cubicBezTo>
                <a:cubicBezTo>
                  <a:pt x="3" y="30"/>
                  <a:pt x="0" y="56"/>
                  <a:pt x="8" y="83"/>
                </a:cubicBezTo>
                <a:cubicBezTo>
                  <a:pt x="13" y="83"/>
                  <a:pt x="13" y="83"/>
                  <a:pt x="13" y="83"/>
                </a:cubicBezTo>
                <a:cubicBezTo>
                  <a:pt x="9" y="65"/>
                  <a:pt x="13" y="47"/>
                  <a:pt x="24" y="36"/>
                </a:cubicBezTo>
                <a:close/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14"/>
          <p:cNvSpPr>
            <a:spLocks noEditPoints="1"/>
          </p:cNvSpPr>
          <p:nvPr/>
        </p:nvSpPr>
        <p:spPr bwMode="auto">
          <a:xfrm>
            <a:off x="5163555" y="3929783"/>
            <a:ext cx="523697" cy="547459"/>
          </a:xfrm>
          <a:custGeom>
            <a:avLst/>
            <a:gdLst>
              <a:gd name="T0" fmla="*/ 161 w 485"/>
              <a:gd name="T1" fmla="*/ 500 h 507"/>
              <a:gd name="T2" fmla="*/ 7 w 485"/>
              <a:gd name="T3" fmla="*/ 338 h 507"/>
              <a:gd name="T4" fmla="*/ 2 w 485"/>
              <a:gd name="T5" fmla="*/ 308 h 507"/>
              <a:gd name="T6" fmla="*/ 15 w 485"/>
              <a:gd name="T7" fmla="*/ 280 h 507"/>
              <a:gd name="T8" fmla="*/ 254 w 485"/>
              <a:gd name="T9" fmla="*/ 30 h 507"/>
              <a:gd name="T10" fmla="*/ 295 w 485"/>
              <a:gd name="T11" fmla="*/ 9 h 507"/>
              <a:gd name="T12" fmla="*/ 364 w 485"/>
              <a:gd name="T13" fmla="*/ 2 h 507"/>
              <a:gd name="T14" fmla="*/ 420 w 485"/>
              <a:gd name="T15" fmla="*/ 22 h 507"/>
              <a:gd name="T16" fmla="*/ 463 w 485"/>
              <a:gd name="T17" fmla="*/ 68 h 507"/>
              <a:gd name="T18" fmla="*/ 482 w 485"/>
              <a:gd name="T19" fmla="*/ 126 h 507"/>
              <a:gd name="T20" fmla="*/ 475 w 485"/>
              <a:gd name="T21" fmla="*/ 198 h 507"/>
              <a:gd name="T22" fmla="*/ 456 w 485"/>
              <a:gd name="T23" fmla="*/ 241 h 507"/>
              <a:gd name="T24" fmla="*/ 217 w 485"/>
              <a:gd name="T25" fmla="*/ 492 h 507"/>
              <a:gd name="T26" fmla="*/ 190 w 485"/>
              <a:gd name="T27" fmla="*/ 506 h 507"/>
              <a:gd name="T28" fmla="*/ 161 w 485"/>
              <a:gd name="T29" fmla="*/ 500 h 507"/>
              <a:gd name="T30" fmla="*/ 376 w 485"/>
              <a:gd name="T31" fmla="*/ 65 h 507"/>
              <a:gd name="T32" fmla="*/ 330 w 485"/>
              <a:gd name="T33" fmla="*/ 113 h 507"/>
              <a:gd name="T34" fmla="*/ 376 w 485"/>
              <a:gd name="T35" fmla="*/ 161 h 507"/>
              <a:gd name="T36" fmla="*/ 422 w 485"/>
              <a:gd name="T37" fmla="*/ 113 h 507"/>
              <a:gd name="T38" fmla="*/ 376 w 485"/>
              <a:gd name="T39" fmla="*/ 65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85" h="507">
                <a:moveTo>
                  <a:pt x="161" y="500"/>
                </a:moveTo>
                <a:cubicBezTo>
                  <a:pt x="133" y="483"/>
                  <a:pt x="23" y="368"/>
                  <a:pt x="7" y="338"/>
                </a:cubicBezTo>
                <a:cubicBezTo>
                  <a:pt x="2" y="329"/>
                  <a:pt x="0" y="318"/>
                  <a:pt x="2" y="308"/>
                </a:cubicBezTo>
                <a:cubicBezTo>
                  <a:pt x="3" y="298"/>
                  <a:pt x="7" y="288"/>
                  <a:pt x="15" y="280"/>
                </a:cubicBezTo>
                <a:cubicBezTo>
                  <a:pt x="254" y="30"/>
                  <a:pt x="254" y="30"/>
                  <a:pt x="254" y="30"/>
                </a:cubicBezTo>
                <a:cubicBezTo>
                  <a:pt x="265" y="18"/>
                  <a:pt x="279" y="11"/>
                  <a:pt x="295" y="9"/>
                </a:cubicBezTo>
                <a:cubicBezTo>
                  <a:pt x="364" y="2"/>
                  <a:pt x="364" y="2"/>
                  <a:pt x="364" y="2"/>
                </a:cubicBezTo>
                <a:cubicBezTo>
                  <a:pt x="385" y="0"/>
                  <a:pt x="404" y="7"/>
                  <a:pt x="420" y="22"/>
                </a:cubicBezTo>
                <a:cubicBezTo>
                  <a:pt x="463" y="68"/>
                  <a:pt x="463" y="68"/>
                  <a:pt x="463" y="68"/>
                </a:cubicBezTo>
                <a:cubicBezTo>
                  <a:pt x="478" y="84"/>
                  <a:pt x="485" y="104"/>
                  <a:pt x="482" y="126"/>
                </a:cubicBezTo>
                <a:cubicBezTo>
                  <a:pt x="475" y="198"/>
                  <a:pt x="475" y="198"/>
                  <a:pt x="475" y="198"/>
                </a:cubicBezTo>
                <a:cubicBezTo>
                  <a:pt x="474" y="215"/>
                  <a:pt x="467" y="229"/>
                  <a:pt x="456" y="241"/>
                </a:cubicBezTo>
                <a:cubicBezTo>
                  <a:pt x="217" y="492"/>
                  <a:pt x="217" y="492"/>
                  <a:pt x="217" y="492"/>
                </a:cubicBezTo>
                <a:cubicBezTo>
                  <a:pt x="209" y="500"/>
                  <a:pt x="200" y="504"/>
                  <a:pt x="190" y="506"/>
                </a:cubicBezTo>
                <a:cubicBezTo>
                  <a:pt x="181" y="507"/>
                  <a:pt x="170" y="505"/>
                  <a:pt x="161" y="500"/>
                </a:cubicBezTo>
                <a:close/>
                <a:moveTo>
                  <a:pt x="376" y="65"/>
                </a:moveTo>
                <a:cubicBezTo>
                  <a:pt x="351" y="65"/>
                  <a:pt x="330" y="87"/>
                  <a:pt x="330" y="113"/>
                </a:cubicBezTo>
                <a:cubicBezTo>
                  <a:pt x="330" y="140"/>
                  <a:pt x="351" y="161"/>
                  <a:pt x="376" y="161"/>
                </a:cubicBezTo>
                <a:cubicBezTo>
                  <a:pt x="402" y="161"/>
                  <a:pt x="422" y="140"/>
                  <a:pt x="422" y="113"/>
                </a:cubicBezTo>
                <a:cubicBezTo>
                  <a:pt x="422" y="87"/>
                  <a:pt x="402" y="65"/>
                  <a:pt x="376" y="65"/>
                </a:cubicBezTo>
                <a:close/>
              </a:path>
            </a:pathLst>
          </a:custGeom>
          <a:solidFill>
            <a:srgbClr val="CEB68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" name="Freeform 15"/>
          <p:cNvSpPr>
            <a:spLocks noEditPoints="1"/>
          </p:cNvSpPr>
          <p:nvPr/>
        </p:nvSpPr>
        <p:spPr bwMode="auto">
          <a:xfrm>
            <a:off x="4192972" y="2855251"/>
            <a:ext cx="557702" cy="445613"/>
          </a:xfrm>
          <a:custGeom>
            <a:avLst/>
            <a:gdLst>
              <a:gd name="T0" fmla="*/ 22 w 516"/>
              <a:gd name="T1" fmla="*/ 348 h 412"/>
              <a:gd name="T2" fmla="*/ 0 w 516"/>
              <a:gd name="T3" fmla="*/ 296 h 412"/>
              <a:gd name="T4" fmla="*/ 142 w 516"/>
              <a:gd name="T5" fmla="*/ 274 h 412"/>
              <a:gd name="T6" fmla="*/ 349 w 516"/>
              <a:gd name="T7" fmla="*/ 160 h 412"/>
              <a:gd name="T8" fmla="*/ 391 w 516"/>
              <a:gd name="T9" fmla="*/ 221 h 412"/>
              <a:gd name="T10" fmla="*/ 427 w 516"/>
              <a:gd name="T11" fmla="*/ 273 h 412"/>
              <a:gd name="T12" fmla="*/ 398 w 516"/>
              <a:gd name="T13" fmla="*/ 331 h 412"/>
              <a:gd name="T14" fmla="*/ 349 w 516"/>
              <a:gd name="T15" fmla="*/ 338 h 412"/>
              <a:gd name="T16" fmla="*/ 327 w 516"/>
              <a:gd name="T17" fmla="*/ 360 h 412"/>
              <a:gd name="T18" fmla="*/ 295 w 516"/>
              <a:gd name="T19" fmla="*/ 336 h 412"/>
              <a:gd name="T20" fmla="*/ 255 w 516"/>
              <a:gd name="T21" fmla="*/ 307 h 412"/>
              <a:gd name="T22" fmla="*/ 249 w 516"/>
              <a:gd name="T23" fmla="*/ 270 h 412"/>
              <a:gd name="T24" fmla="*/ 287 w 516"/>
              <a:gd name="T25" fmla="*/ 291 h 412"/>
              <a:gd name="T26" fmla="*/ 305 w 516"/>
              <a:gd name="T27" fmla="*/ 306 h 412"/>
              <a:gd name="T28" fmla="*/ 327 w 516"/>
              <a:gd name="T29" fmla="*/ 246 h 412"/>
              <a:gd name="T30" fmla="*/ 272 w 516"/>
              <a:gd name="T31" fmla="*/ 235 h 412"/>
              <a:gd name="T32" fmla="*/ 251 w 516"/>
              <a:gd name="T33" fmla="*/ 187 h 412"/>
              <a:gd name="T34" fmla="*/ 286 w 516"/>
              <a:gd name="T35" fmla="*/ 133 h 412"/>
              <a:gd name="T36" fmla="*/ 327 w 516"/>
              <a:gd name="T37" fmla="*/ 109 h 412"/>
              <a:gd name="T38" fmla="*/ 349 w 516"/>
              <a:gd name="T39" fmla="*/ 129 h 412"/>
              <a:gd name="T40" fmla="*/ 414 w 516"/>
              <a:gd name="T41" fmla="*/ 151 h 412"/>
              <a:gd name="T42" fmla="*/ 387 w 516"/>
              <a:gd name="T43" fmla="*/ 190 h 412"/>
              <a:gd name="T44" fmla="*/ 380 w 516"/>
              <a:gd name="T45" fmla="*/ 165 h 412"/>
              <a:gd name="T46" fmla="*/ 349 w 516"/>
              <a:gd name="T47" fmla="*/ 160 h 412"/>
              <a:gd name="T48" fmla="*/ 321 w 516"/>
              <a:gd name="T49" fmla="*/ 160 h 412"/>
              <a:gd name="T50" fmla="*/ 291 w 516"/>
              <a:gd name="T51" fmla="*/ 169 h 412"/>
              <a:gd name="T52" fmla="*/ 297 w 516"/>
              <a:gd name="T53" fmla="*/ 209 h 412"/>
              <a:gd name="T54" fmla="*/ 327 w 516"/>
              <a:gd name="T55" fmla="*/ 160 h 412"/>
              <a:gd name="T56" fmla="*/ 349 w 516"/>
              <a:gd name="T57" fmla="*/ 308 h 412"/>
              <a:gd name="T58" fmla="*/ 383 w 516"/>
              <a:gd name="T59" fmla="*/ 301 h 412"/>
              <a:gd name="T60" fmla="*/ 386 w 516"/>
              <a:gd name="T61" fmla="*/ 257 h 412"/>
              <a:gd name="T62" fmla="*/ 349 w 516"/>
              <a:gd name="T63" fmla="*/ 246 h 412"/>
              <a:gd name="T64" fmla="*/ 442 w 516"/>
              <a:gd name="T65" fmla="*/ 339 h 412"/>
              <a:gd name="T66" fmla="*/ 442 w 516"/>
              <a:gd name="T67" fmla="*/ 131 h 412"/>
              <a:gd name="T68" fmla="*/ 234 w 516"/>
              <a:gd name="T69" fmla="*/ 131 h 412"/>
              <a:gd name="T70" fmla="*/ 234 w 516"/>
              <a:gd name="T71" fmla="*/ 339 h 412"/>
              <a:gd name="T72" fmla="*/ 464 w 516"/>
              <a:gd name="T73" fmla="*/ 360 h 412"/>
              <a:gd name="T74" fmla="*/ 464 w 516"/>
              <a:gd name="T75" fmla="*/ 109 h 412"/>
              <a:gd name="T76" fmla="*/ 213 w 516"/>
              <a:gd name="T77" fmla="*/ 109 h 412"/>
              <a:gd name="T78" fmla="*/ 213 w 516"/>
              <a:gd name="T79" fmla="*/ 360 h 412"/>
              <a:gd name="T80" fmla="*/ 464 w 516"/>
              <a:gd name="T81" fmla="*/ 360 h 412"/>
              <a:gd name="T82" fmla="*/ 22 w 516"/>
              <a:gd name="T83" fmla="*/ 73 h 412"/>
              <a:gd name="T84" fmla="*/ 0 w 516"/>
              <a:gd name="T85" fmla="*/ 22 h 412"/>
              <a:gd name="T86" fmla="*/ 322 w 516"/>
              <a:gd name="T87" fmla="*/ 0 h 412"/>
              <a:gd name="T88" fmla="*/ 344 w 516"/>
              <a:gd name="T89" fmla="*/ 34 h 412"/>
              <a:gd name="T90" fmla="*/ 219 w 516"/>
              <a:gd name="T91" fmla="*/ 73 h 412"/>
              <a:gd name="T92" fmla="*/ 22 w 516"/>
              <a:gd name="T93" fmla="*/ 165 h 412"/>
              <a:gd name="T94" fmla="*/ 0 w 516"/>
              <a:gd name="T95" fmla="*/ 113 h 412"/>
              <a:gd name="T96" fmla="*/ 198 w 516"/>
              <a:gd name="T97" fmla="*/ 91 h 412"/>
              <a:gd name="T98" fmla="*/ 139 w 516"/>
              <a:gd name="T99" fmla="*/ 256 h 412"/>
              <a:gd name="T100" fmla="*/ 0 w 516"/>
              <a:gd name="T101" fmla="*/ 234 h 412"/>
              <a:gd name="T102" fmla="*/ 22 w 516"/>
              <a:gd name="T103" fmla="*/ 183 h 412"/>
              <a:gd name="T104" fmla="*/ 138 w 516"/>
              <a:gd name="T105" fmla="*/ 235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16" h="412">
                <a:moveTo>
                  <a:pt x="172" y="348"/>
                </a:moveTo>
                <a:cubicBezTo>
                  <a:pt x="22" y="348"/>
                  <a:pt x="22" y="348"/>
                  <a:pt x="22" y="348"/>
                </a:cubicBezTo>
                <a:cubicBezTo>
                  <a:pt x="10" y="348"/>
                  <a:pt x="0" y="338"/>
                  <a:pt x="0" y="326"/>
                </a:cubicBezTo>
                <a:cubicBezTo>
                  <a:pt x="0" y="296"/>
                  <a:pt x="0" y="296"/>
                  <a:pt x="0" y="296"/>
                </a:cubicBezTo>
                <a:cubicBezTo>
                  <a:pt x="0" y="284"/>
                  <a:pt x="10" y="274"/>
                  <a:pt x="22" y="274"/>
                </a:cubicBezTo>
                <a:cubicBezTo>
                  <a:pt x="142" y="274"/>
                  <a:pt x="142" y="274"/>
                  <a:pt x="142" y="274"/>
                </a:cubicBezTo>
                <a:cubicBezTo>
                  <a:pt x="147" y="301"/>
                  <a:pt x="158" y="326"/>
                  <a:pt x="172" y="348"/>
                </a:cubicBezTo>
                <a:close/>
                <a:moveTo>
                  <a:pt x="349" y="160"/>
                </a:moveTo>
                <a:cubicBezTo>
                  <a:pt x="349" y="216"/>
                  <a:pt x="349" y="216"/>
                  <a:pt x="349" y="216"/>
                </a:cubicBezTo>
                <a:cubicBezTo>
                  <a:pt x="367" y="217"/>
                  <a:pt x="381" y="219"/>
                  <a:pt x="391" y="221"/>
                </a:cubicBezTo>
                <a:cubicBezTo>
                  <a:pt x="402" y="224"/>
                  <a:pt x="411" y="229"/>
                  <a:pt x="417" y="237"/>
                </a:cubicBezTo>
                <a:cubicBezTo>
                  <a:pt x="424" y="245"/>
                  <a:pt x="427" y="257"/>
                  <a:pt x="427" y="273"/>
                </a:cubicBezTo>
                <a:cubicBezTo>
                  <a:pt x="427" y="289"/>
                  <a:pt x="425" y="302"/>
                  <a:pt x="420" y="311"/>
                </a:cubicBezTo>
                <a:cubicBezTo>
                  <a:pt x="415" y="321"/>
                  <a:pt x="408" y="327"/>
                  <a:pt x="398" y="331"/>
                </a:cubicBezTo>
                <a:cubicBezTo>
                  <a:pt x="388" y="335"/>
                  <a:pt x="374" y="338"/>
                  <a:pt x="356" y="338"/>
                </a:cubicBezTo>
                <a:cubicBezTo>
                  <a:pt x="349" y="338"/>
                  <a:pt x="349" y="338"/>
                  <a:pt x="349" y="338"/>
                </a:cubicBezTo>
                <a:cubicBezTo>
                  <a:pt x="349" y="360"/>
                  <a:pt x="349" y="360"/>
                  <a:pt x="349" y="360"/>
                </a:cubicBezTo>
                <a:cubicBezTo>
                  <a:pt x="327" y="360"/>
                  <a:pt x="327" y="360"/>
                  <a:pt x="327" y="360"/>
                </a:cubicBezTo>
                <a:cubicBezTo>
                  <a:pt x="327" y="338"/>
                  <a:pt x="327" y="338"/>
                  <a:pt x="327" y="338"/>
                </a:cubicBezTo>
                <a:cubicBezTo>
                  <a:pt x="315" y="338"/>
                  <a:pt x="304" y="337"/>
                  <a:pt x="295" y="336"/>
                </a:cubicBezTo>
                <a:cubicBezTo>
                  <a:pt x="286" y="334"/>
                  <a:pt x="278" y="331"/>
                  <a:pt x="271" y="326"/>
                </a:cubicBezTo>
                <a:cubicBezTo>
                  <a:pt x="264" y="322"/>
                  <a:pt x="259" y="316"/>
                  <a:pt x="255" y="307"/>
                </a:cubicBezTo>
                <a:cubicBezTo>
                  <a:pt x="251" y="299"/>
                  <a:pt x="249" y="289"/>
                  <a:pt x="249" y="278"/>
                </a:cubicBezTo>
                <a:cubicBezTo>
                  <a:pt x="249" y="270"/>
                  <a:pt x="249" y="270"/>
                  <a:pt x="249" y="270"/>
                </a:cubicBezTo>
                <a:cubicBezTo>
                  <a:pt x="285" y="270"/>
                  <a:pt x="285" y="270"/>
                  <a:pt x="285" y="270"/>
                </a:cubicBezTo>
                <a:cubicBezTo>
                  <a:pt x="285" y="279"/>
                  <a:pt x="285" y="286"/>
                  <a:pt x="287" y="291"/>
                </a:cubicBezTo>
                <a:cubicBezTo>
                  <a:pt x="288" y="296"/>
                  <a:pt x="291" y="299"/>
                  <a:pt x="294" y="301"/>
                </a:cubicBezTo>
                <a:cubicBezTo>
                  <a:pt x="297" y="304"/>
                  <a:pt x="301" y="305"/>
                  <a:pt x="305" y="306"/>
                </a:cubicBezTo>
                <a:cubicBezTo>
                  <a:pt x="309" y="306"/>
                  <a:pt x="316" y="307"/>
                  <a:pt x="327" y="308"/>
                </a:cubicBezTo>
                <a:cubicBezTo>
                  <a:pt x="327" y="246"/>
                  <a:pt x="327" y="246"/>
                  <a:pt x="327" y="246"/>
                </a:cubicBezTo>
                <a:cubicBezTo>
                  <a:pt x="313" y="245"/>
                  <a:pt x="302" y="244"/>
                  <a:pt x="294" y="243"/>
                </a:cubicBezTo>
                <a:cubicBezTo>
                  <a:pt x="286" y="241"/>
                  <a:pt x="278" y="239"/>
                  <a:pt x="272" y="235"/>
                </a:cubicBezTo>
                <a:cubicBezTo>
                  <a:pt x="265" y="231"/>
                  <a:pt x="260" y="225"/>
                  <a:pt x="257" y="217"/>
                </a:cubicBezTo>
                <a:cubicBezTo>
                  <a:pt x="253" y="210"/>
                  <a:pt x="251" y="199"/>
                  <a:pt x="251" y="187"/>
                </a:cubicBezTo>
                <a:cubicBezTo>
                  <a:pt x="251" y="171"/>
                  <a:pt x="255" y="159"/>
                  <a:pt x="261" y="150"/>
                </a:cubicBezTo>
                <a:cubicBezTo>
                  <a:pt x="267" y="142"/>
                  <a:pt x="276" y="136"/>
                  <a:pt x="286" y="133"/>
                </a:cubicBezTo>
                <a:cubicBezTo>
                  <a:pt x="297" y="130"/>
                  <a:pt x="311" y="129"/>
                  <a:pt x="327" y="129"/>
                </a:cubicBezTo>
                <a:cubicBezTo>
                  <a:pt x="327" y="109"/>
                  <a:pt x="327" y="109"/>
                  <a:pt x="327" y="109"/>
                </a:cubicBezTo>
                <a:cubicBezTo>
                  <a:pt x="349" y="109"/>
                  <a:pt x="349" y="109"/>
                  <a:pt x="349" y="109"/>
                </a:cubicBezTo>
                <a:cubicBezTo>
                  <a:pt x="349" y="129"/>
                  <a:pt x="349" y="129"/>
                  <a:pt x="349" y="129"/>
                </a:cubicBezTo>
                <a:cubicBezTo>
                  <a:pt x="367" y="129"/>
                  <a:pt x="381" y="131"/>
                  <a:pt x="391" y="134"/>
                </a:cubicBezTo>
                <a:cubicBezTo>
                  <a:pt x="401" y="137"/>
                  <a:pt x="409" y="142"/>
                  <a:pt x="414" y="151"/>
                </a:cubicBezTo>
                <a:cubicBezTo>
                  <a:pt x="420" y="160"/>
                  <a:pt x="422" y="172"/>
                  <a:pt x="422" y="190"/>
                </a:cubicBezTo>
                <a:cubicBezTo>
                  <a:pt x="387" y="190"/>
                  <a:pt x="387" y="190"/>
                  <a:pt x="387" y="190"/>
                </a:cubicBezTo>
                <a:cubicBezTo>
                  <a:pt x="387" y="189"/>
                  <a:pt x="387" y="187"/>
                  <a:pt x="387" y="186"/>
                </a:cubicBezTo>
                <a:cubicBezTo>
                  <a:pt x="387" y="175"/>
                  <a:pt x="385" y="169"/>
                  <a:pt x="380" y="165"/>
                </a:cubicBezTo>
                <a:cubicBezTo>
                  <a:pt x="376" y="162"/>
                  <a:pt x="369" y="160"/>
                  <a:pt x="358" y="160"/>
                </a:cubicBezTo>
                <a:cubicBezTo>
                  <a:pt x="349" y="160"/>
                  <a:pt x="349" y="160"/>
                  <a:pt x="349" y="160"/>
                </a:cubicBezTo>
                <a:close/>
                <a:moveTo>
                  <a:pt x="327" y="160"/>
                </a:moveTo>
                <a:cubicBezTo>
                  <a:pt x="321" y="160"/>
                  <a:pt x="321" y="160"/>
                  <a:pt x="321" y="160"/>
                </a:cubicBezTo>
                <a:cubicBezTo>
                  <a:pt x="313" y="160"/>
                  <a:pt x="307" y="161"/>
                  <a:pt x="302" y="162"/>
                </a:cubicBezTo>
                <a:cubicBezTo>
                  <a:pt x="298" y="163"/>
                  <a:pt x="294" y="165"/>
                  <a:pt x="291" y="169"/>
                </a:cubicBezTo>
                <a:cubicBezTo>
                  <a:pt x="289" y="172"/>
                  <a:pt x="287" y="178"/>
                  <a:pt x="287" y="186"/>
                </a:cubicBezTo>
                <a:cubicBezTo>
                  <a:pt x="287" y="197"/>
                  <a:pt x="291" y="205"/>
                  <a:pt x="297" y="209"/>
                </a:cubicBezTo>
                <a:cubicBezTo>
                  <a:pt x="304" y="213"/>
                  <a:pt x="314" y="216"/>
                  <a:pt x="327" y="216"/>
                </a:cubicBezTo>
                <a:cubicBezTo>
                  <a:pt x="327" y="160"/>
                  <a:pt x="327" y="160"/>
                  <a:pt x="327" y="160"/>
                </a:cubicBezTo>
                <a:close/>
                <a:moveTo>
                  <a:pt x="349" y="246"/>
                </a:moveTo>
                <a:cubicBezTo>
                  <a:pt x="349" y="308"/>
                  <a:pt x="349" y="308"/>
                  <a:pt x="349" y="308"/>
                </a:cubicBezTo>
                <a:cubicBezTo>
                  <a:pt x="356" y="308"/>
                  <a:pt x="356" y="308"/>
                  <a:pt x="356" y="308"/>
                </a:cubicBezTo>
                <a:cubicBezTo>
                  <a:pt x="368" y="308"/>
                  <a:pt x="377" y="305"/>
                  <a:pt x="383" y="301"/>
                </a:cubicBezTo>
                <a:cubicBezTo>
                  <a:pt x="388" y="297"/>
                  <a:pt x="391" y="289"/>
                  <a:pt x="391" y="277"/>
                </a:cubicBezTo>
                <a:cubicBezTo>
                  <a:pt x="391" y="268"/>
                  <a:pt x="390" y="262"/>
                  <a:pt x="386" y="257"/>
                </a:cubicBezTo>
                <a:cubicBezTo>
                  <a:pt x="383" y="253"/>
                  <a:pt x="379" y="250"/>
                  <a:pt x="374" y="249"/>
                </a:cubicBezTo>
                <a:cubicBezTo>
                  <a:pt x="369" y="248"/>
                  <a:pt x="361" y="247"/>
                  <a:pt x="349" y="246"/>
                </a:cubicBezTo>
                <a:close/>
                <a:moveTo>
                  <a:pt x="338" y="382"/>
                </a:moveTo>
                <a:cubicBezTo>
                  <a:pt x="379" y="382"/>
                  <a:pt x="415" y="365"/>
                  <a:pt x="442" y="339"/>
                </a:cubicBezTo>
                <a:cubicBezTo>
                  <a:pt x="469" y="312"/>
                  <a:pt x="485" y="275"/>
                  <a:pt x="485" y="235"/>
                </a:cubicBezTo>
                <a:cubicBezTo>
                  <a:pt x="485" y="194"/>
                  <a:pt x="469" y="157"/>
                  <a:pt x="442" y="131"/>
                </a:cubicBezTo>
                <a:cubicBezTo>
                  <a:pt x="415" y="104"/>
                  <a:pt x="379" y="88"/>
                  <a:pt x="338" y="88"/>
                </a:cubicBezTo>
                <a:cubicBezTo>
                  <a:pt x="298" y="88"/>
                  <a:pt x="261" y="104"/>
                  <a:pt x="234" y="131"/>
                </a:cubicBezTo>
                <a:cubicBezTo>
                  <a:pt x="208" y="157"/>
                  <a:pt x="191" y="194"/>
                  <a:pt x="191" y="235"/>
                </a:cubicBezTo>
                <a:cubicBezTo>
                  <a:pt x="191" y="275"/>
                  <a:pt x="208" y="312"/>
                  <a:pt x="234" y="339"/>
                </a:cubicBezTo>
                <a:cubicBezTo>
                  <a:pt x="261" y="365"/>
                  <a:pt x="298" y="382"/>
                  <a:pt x="338" y="382"/>
                </a:cubicBezTo>
                <a:close/>
                <a:moveTo>
                  <a:pt x="464" y="360"/>
                </a:moveTo>
                <a:cubicBezTo>
                  <a:pt x="496" y="328"/>
                  <a:pt x="516" y="284"/>
                  <a:pt x="516" y="235"/>
                </a:cubicBezTo>
                <a:cubicBezTo>
                  <a:pt x="516" y="186"/>
                  <a:pt x="496" y="141"/>
                  <a:pt x="464" y="109"/>
                </a:cubicBezTo>
                <a:cubicBezTo>
                  <a:pt x="432" y="77"/>
                  <a:pt x="387" y="57"/>
                  <a:pt x="338" y="57"/>
                </a:cubicBezTo>
                <a:cubicBezTo>
                  <a:pt x="289" y="57"/>
                  <a:pt x="245" y="77"/>
                  <a:pt x="213" y="109"/>
                </a:cubicBezTo>
                <a:cubicBezTo>
                  <a:pt x="181" y="141"/>
                  <a:pt x="161" y="186"/>
                  <a:pt x="161" y="235"/>
                </a:cubicBezTo>
                <a:cubicBezTo>
                  <a:pt x="161" y="284"/>
                  <a:pt x="181" y="328"/>
                  <a:pt x="213" y="360"/>
                </a:cubicBezTo>
                <a:cubicBezTo>
                  <a:pt x="245" y="392"/>
                  <a:pt x="289" y="412"/>
                  <a:pt x="338" y="412"/>
                </a:cubicBezTo>
                <a:cubicBezTo>
                  <a:pt x="387" y="412"/>
                  <a:pt x="432" y="392"/>
                  <a:pt x="464" y="360"/>
                </a:cubicBezTo>
                <a:close/>
                <a:moveTo>
                  <a:pt x="219" y="73"/>
                </a:moveTo>
                <a:cubicBezTo>
                  <a:pt x="22" y="73"/>
                  <a:pt x="22" y="73"/>
                  <a:pt x="22" y="73"/>
                </a:cubicBezTo>
                <a:cubicBezTo>
                  <a:pt x="10" y="73"/>
                  <a:pt x="0" y="63"/>
                  <a:pt x="0" y="51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0"/>
                  <a:pt x="10" y="0"/>
                  <a:pt x="22" y="0"/>
                </a:cubicBezTo>
                <a:cubicBezTo>
                  <a:pt x="322" y="0"/>
                  <a:pt x="322" y="0"/>
                  <a:pt x="322" y="0"/>
                </a:cubicBezTo>
                <a:cubicBezTo>
                  <a:pt x="334" y="0"/>
                  <a:pt x="344" y="10"/>
                  <a:pt x="344" y="22"/>
                </a:cubicBezTo>
                <a:cubicBezTo>
                  <a:pt x="344" y="34"/>
                  <a:pt x="344" y="34"/>
                  <a:pt x="344" y="34"/>
                </a:cubicBezTo>
                <a:cubicBezTo>
                  <a:pt x="342" y="34"/>
                  <a:pt x="340" y="34"/>
                  <a:pt x="338" y="34"/>
                </a:cubicBezTo>
                <a:cubicBezTo>
                  <a:pt x="294" y="34"/>
                  <a:pt x="253" y="49"/>
                  <a:pt x="219" y="73"/>
                </a:cubicBezTo>
                <a:close/>
                <a:moveTo>
                  <a:pt x="150" y="165"/>
                </a:moveTo>
                <a:cubicBezTo>
                  <a:pt x="22" y="165"/>
                  <a:pt x="22" y="165"/>
                  <a:pt x="22" y="165"/>
                </a:cubicBezTo>
                <a:cubicBezTo>
                  <a:pt x="10" y="165"/>
                  <a:pt x="0" y="155"/>
                  <a:pt x="0" y="143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01"/>
                  <a:pt x="10" y="91"/>
                  <a:pt x="22" y="91"/>
                </a:cubicBezTo>
                <a:cubicBezTo>
                  <a:pt x="198" y="91"/>
                  <a:pt x="198" y="91"/>
                  <a:pt x="198" y="91"/>
                </a:cubicBezTo>
                <a:cubicBezTo>
                  <a:pt x="177" y="112"/>
                  <a:pt x="161" y="137"/>
                  <a:pt x="150" y="165"/>
                </a:cubicBezTo>
                <a:close/>
                <a:moveTo>
                  <a:pt x="139" y="256"/>
                </a:moveTo>
                <a:cubicBezTo>
                  <a:pt x="22" y="256"/>
                  <a:pt x="22" y="256"/>
                  <a:pt x="22" y="256"/>
                </a:cubicBezTo>
                <a:cubicBezTo>
                  <a:pt x="10" y="256"/>
                  <a:pt x="0" y="246"/>
                  <a:pt x="0" y="234"/>
                </a:cubicBezTo>
                <a:cubicBezTo>
                  <a:pt x="0" y="205"/>
                  <a:pt x="0" y="205"/>
                  <a:pt x="0" y="205"/>
                </a:cubicBezTo>
                <a:cubicBezTo>
                  <a:pt x="0" y="193"/>
                  <a:pt x="10" y="183"/>
                  <a:pt x="22" y="183"/>
                </a:cubicBezTo>
                <a:cubicBezTo>
                  <a:pt x="144" y="183"/>
                  <a:pt x="144" y="183"/>
                  <a:pt x="144" y="183"/>
                </a:cubicBezTo>
                <a:cubicBezTo>
                  <a:pt x="140" y="199"/>
                  <a:pt x="138" y="217"/>
                  <a:pt x="138" y="235"/>
                </a:cubicBezTo>
                <a:cubicBezTo>
                  <a:pt x="138" y="242"/>
                  <a:pt x="138" y="249"/>
                  <a:pt x="139" y="256"/>
                </a:cubicBezTo>
                <a:close/>
              </a:path>
            </a:pathLst>
          </a:custGeom>
          <a:solidFill>
            <a:srgbClr val="CD8C7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8" name="Freeform 16"/>
          <p:cNvSpPr>
            <a:spLocks noEditPoints="1"/>
          </p:cNvSpPr>
          <p:nvPr/>
        </p:nvSpPr>
        <p:spPr bwMode="auto">
          <a:xfrm>
            <a:off x="5550508" y="2538478"/>
            <a:ext cx="496506" cy="409940"/>
          </a:xfrm>
          <a:custGeom>
            <a:avLst/>
            <a:gdLst>
              <a:gd name="T0" fmla="*/ 485 w 505"/>
              <a:gd name="T1" fmla="*/ 364 h 417"/>
              <a:gd name="T2" fmla="*/ 481 w 505"/>
              <a:gd name="T3" fmla="*/ 282 h 417"/>
              <a:gd name="T4" fmla="*/ 505 w 505"/>
              <a:gd name="T5" fmla="*/ 26 h 417"/>
              <a:gd name="T6" fmla="*/ 181 w 505"/>
              <a:gd name="T7" fmla="*/ 0 h 417"/>
              <a:gd name="T8" fmla="*/ 157 w 505"/>
              <a:gd name="T9" fmla="*/ 32 h 417"/>
              <a:gd name="T10" fmla="*/ 367 w 505"/>
              <a:gd name="T11" fmla="*/ 67 h 417"/>
              <a:gd name="T12" fmla="*/ 447 w 505"/>
              <a:gd name="T13" fmla="*/ 67 h 417"/>
              <a:gd name="T14" fmla="*/ 456 w 505"/>
              <a:gd name="T15" fmla="*/ 78 h 417"/>
              <a:gd name="T16" fmla="*/ 368 w 505"/>
              <a:gd name="T17" fmla="*/ 89 h 417"/>
              <a:gd name="T18" fmla="*/ 447 w 505"/>
              <a:gd name="T19" fmla="*/ 125 h 417"/>
              <a:gd name="T20" fmla="*/ 456 w 505"/>
              <a:gd name="T21" fmla="*/ 135 h 417"/>
              <a:gd name="T22" fmla="*/ 368 w 505"/>
              <a:gd name="T23" fmla="*/ 146 h 417"/>
              <a:gd name="T24" fmla="*/ 447 w 505"/>
              <a:gd name="T25" fmla="*/ 186 h 417"/>
              <a:gd name="T26" fmla="*/ 456 w 505"/>
              <a:gd name="T27" fmla="*/ 196 h 417"/>
              <a:gd name="T28" fmla="*/ 368 w 505"/>
              <a:gd name="T29" fmla="*/ 207 h 417"/>
              <a:gd name="T30" fmla="*/ 348 w 505"/>
              <a:gd name="T31" fmla="*/ 311 h 417"/>
              <a:gd name="T32" fmla="*/ 323 w 505"/>
              <a:gd name="T33" fmla="*/ 337 h 417"/>
              <a:gd name="T34" fmla="*/ 20 w 505"/>
              <a:gd name="T35" fmla="*/ 417 h 417"/>
              <a:gd name="T36" fmla="*/ 24 w 505"/>
              <a:gd name="T37" fmla="*/ 335 h 417"/>
              <a:gd name="T38" fmla="*/ 0 w 505"/>
              <a:gd name="T39" fmla="*/ 79 h 417"/>
              <a:gd name="T40" fmla="*/ 324 w 505"/>
              <a:gd name="T41" fmla="*/ 53 h 417"/>
              <a:gd name="T42" fmla="*/ 348 w 505"/>
              <a:gd name="T43" fmla="*/ 311 h 417"/>
              <a:gd name="T44" fmla="*/ 290 w 505"/>
              <a:gd name="T45" fmla="*/ 119 h 417"/>
              <a:gd name="T46" fmla="*/ 300 w 505"/>
              <a:gd name="T47" fmla="*/ 129 h 417"/>
              <a:gd name="T48" fmla="*/ 58 w 505"/>
              <a:gd name="T49" fmla="*/ 140 h 417"/>
              <a:gd name="T50" fmla="*/ 48 w 505"/>
              <a:gd name="T51" fmla="*/ 129 h 417"/>
              <a:gd name="T52" fmla="*/ 58 w 505"/>
              <a:gd name="T53" fmla="*/ 176 h 417"/>
              <a:gd name="T54" fmla="*/ 300 w 505"/>
              <a:gd name="T55" fmla="*/ 187 h 417"/>
              <a:gd name="T56" fmla="*/ 290 w 505"/>
              <a:gd name="T57" fmla="*/ 198 h 417"/>
              <a:gd name="T58" fmla="*/ 48 w 505"/>
              <a:gd name="T59" fmla="*/ 187 h 417"/>
              <a:gd name="T60" fmla="*/ 58 w 505"/>
              <a:gd name="T61" fmla="*/ 176 h 417"/>
              <a:gd name="T62" fmla="*/ 290 w 505"/>
              <a:gd name="T63" fmla="*/ 237 h 417"/>
              <a:gd name="T64" fmla="*/ 300 w 505"/>
              <a:gd name="T65" fmla="*/ 248 h 417"/>
              <a:gd name="T66" fmla="*/ 58 w 505"/>
              <a:gd name="T67" fmla="*/ 259 h 417"/>
              <a:gd name="T68" fmla="*/ 48 w 505"/>
              <a:gd name="T69" fmla="*/ 248 h 417"/>
              <a:gd name="T70" fmla="*/ 38 w 505"/>
              <a:gd name="T71" fmla="*/ 371 h 417"/>
              <a:gd name="T72" fmla="*/ 35 w 505"/>
              <a:gd name="T73" fmla="*/ 320 h 417"/>
              <a:gd name="T74" fmla="*/ 18 w 505"/>
              <a:gd name="T75" fmla="*/ 91 h 417"/>
              <a:gd name="T76" fmla="*/ 313 w 505"/>
              <a:gd name="T77" fmla="*/ 72 h 417"/>
              <a:gd name="T78" fmla="*/ 330 w 505"/>
              <a:gd name="T79" fmla="*/ 301 h 417"/>
              <a:gd name="T80" fmla="*/ 313 w 505"/>
              <a:gd name="T81" fmla="*/ 32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505" h="417">
                <a:moveTo>
                  <a:pt x="368" y="285"/>
                </a:moveTo>
                <a:cubicBezTo>
                  <a:pt x="426" y="288"/>
                  <a:pt x="448" y="325"/>
                  <a:pt x="485" y="364"/>
                </a:cubicBezTo>
                <a:cubicBezTo>
                  <a:pt x="486" y="336"/>
                  <a:pt x="486" y="310"/>
                  <a:pt x="480" y="282"/>
                </a:cubicBezTo>
                <a:cubicBezTo>
                  <a:pt x="481" y="282"/>
                  <a:pt x="481" y="282"/>
                  <a:pt x="481" y="282"/>
                </a:cubicBezTo>
                <a:cubicBezTo>
                  <a:pt x="494" y="282"/>
                  <a:pt x="505" y="270"/>
                  <a:pt x="505" y="256"/>
                </a:cubicBezTo>
                <a:cubicBezTo>
                  <a:pt x="505" y="200"/>
                  <a:pt x="505" y="82"/>
                  <a:pt x="505" y="26"/>
                </a:cubicBezTo>
                <a:cubicBezTo>
                  <a:pt x="505" y="12"/>
                  <a:pt x="494" y="0"/>
                  <a:pt x="481" y="0"/>
                </a:cubicBezTo>
                <a:cubicBezTo>
                  <a:pt x="381" y="0"/>
                  <a:pt x="281" y="0"/>
                  <a:pt x="181" y="0"/>
                </a:cubicBezTo>
                <a:cubicBezTo>
                  <a:pt x="168" y="0"/>
                  <a:pt x="157" y="12"/>
                  <a:pt x="157" y="26"/>
                </a:cubicBezTo>
                <a:cubicBezTo>
                  <a:pt x="157" y="32"/>
                  <a:pt x="157" y="32"/>
                  <a:pt x="157" y="32"/>
                </a:cubicBezTo>
                <a:cubicBezTo>
                  <a:pt x="328" y="32"/>
                  <a:pt x="328" y="32"/>
                  <a:pt x="328" y="32"/>
                </a:cubicBezTo>
                <a:cubicBezTo>
                  <a:pt x="348" y="32"/>
                  <a:pt x="364" y="47"/>
                  <a:pt x="367" y="67"/>
                </a:cubicBezTo>
                <a:cubicBezTo>
                  <a:pt x="368" y="67"/>
                  <a:pt x="368" y="67"/>
                  <a:pt x="368" y="67"/>
                </a:cubicBezTo>
                <a:cubicBezTo>
                  <a:pt x="447" y="67"/>
                  <a:pt x="447" y="67"/>
                  <a:pt x="447" y="67"/>
                </a:cubicBezTo>
                <a:cubicBezTo>
                  <a:pt x="452" y="67"/>
                  <a:pt x="456" y="72"/>
                  <a:pt x="456" y="78"/>
                </a:cubicBezTo>
                <a:cubicBezTo>
                  <a:pt x="456" y="78"/>
                  <a:pt x="456" y="78"/>
                  <a:pt x="456" y="78"/>
                </a:cubicBezTo>
                <a:cubicBezTo>
                  <a:pt x="456" y="84"/>
                  <a:pt x="452" y="89"/>
                  <a:pt x="447" y="89"/>
                </a:cubicBezTo>
                <a:cubicBezTo>
                  <a:pt x="368" y="89"/>
                  <a:pt x="368" y="89"/>
                  <a:pt x="368" y="89"/>
                </a:cubicBezTo>
                <a:cubicBezTo>
                  <a:pt x="368" y="125"/>
                  <a:pt x="368" y="125"/>
                  <a:pt x="368" y="125"/>
                </a:cubicBezTo>
                <a:cubicBezTo>
                  <a:pt x="447" y="125"/>
                  <a:pt x="447" y="125"/>
                  <a:pt x="447" y="125"/>
                </a:cubicBezTo>
                <a:cubicBezTo>
                  <a:pt x="452" y="125"/>
                  <a:pt x="456" y="129"/>
                  <a:pt x="456" y="135"/>
                </a:cubicBezTo>
                <a:cubicBezTo>
                  <a:pt x="456" y="135"/>
                  <a:pt x="456" y="135"/>
                  <a:pt x="456" y="135"/>
                </a:cubicBezTo>
                <a:cubicBezTo>
                  <a:pt x="456" y="141"/>
                  <a:pt x="452" y="146"/>
                  <a:pt x="447" y="146"/>
                </a:cubicBezTo>
                <a:cubicBezTo>
                  <a:pt x="368" y="146"/>
                  <a:pt x="368" y="146"/>
                  <a:pt x="368" y="146"/>
                </a:cubicBezTo>
                <a:cubicBezTo>
                  <a:pt x="368" y="186"/>
                  <a:pt x="368" y="186"/>
                  <a:pt x="368" y="186"/>
                </a:cubicBezTo>
                <a:cubicBezTo>
                  <a:pt x="447" y="186"/>
                  <a:pt x="447" y="186"/>
                  <a:pt x="447" y="186"/>
                </a:cubicBezTo>
                <a:cubicBezTo>
                  <a:pt x="452" y="186"/>
                  <a:pt x="456" y="190"/>
                  <a:pt x="456" y="196"/>
                </a:cubicBezTo>
                <a:cubicBezTo>
                  <a:pt x="456" y="196"/>
                  <a:pt x="456" y="196"/>
                  <a:pt x="456" y="196"/>
                </a:cubicBezTo>
                <a:cubicBezTo>
                  <a:pt x="456" y="202"/>
                  <a:pt x="452" y="207"/>
                  <a:pt x="447" y="207"/>
                </a:cubicBezTo>
                <a:cubicBezTo>
                  <a:pt x="368" y="207"/>
                  <a:pt x="368" y="207"/>
                  <a:pt x="368" y="207"/>
                </a:cubicBezTo>
                <a:cubicBezTo>
                  <a:pt x="368" y="285"/>
                  <a:pt x="368" y="285"/>
                  <a:pt x="368" y="285"/>
                </a:cubicBezTo>
                <a:close/>
                <a:moveTo>
                  <a:pt x="348" y="311"/>
                </a:moveTo>
                <a:cubicBezTo>
                  <a:pt x="348" y="318"/>
                  <a:pt x="346" y="325"/>
                  <a:pt x="341" y="330"/>
                </a:cubicBezTo>
                <a:cubicBezTo>
                  <a:pt x="336" y="335"/>
                  <a:pt x="330" y="337"/>
                  <a:pt x="323" y="337"/>
                </a:cubicBezTo>
                <a:cubicBezTo>
                  <a:pt x="229" y="334"/>
                  <a:pt x="109" y="320"/>
                  <a:pt x="49" y="386"/>
                </a:cubicBezTo>
                <a:cubicBezTo>
                  <a:pt x="39" y="397"/>
                  <a:pt x="29" y="407"/>
                  <a:pt x="20" y="417"/>
                </a:cubicBezTo>
                <a:cubicBezTo>
                  <a:pt x="19" y="389"/>
                  <a:pt x="19" y="363"/>
                  <a:pt x="25" y="335"/>
                </a:cubicBezTo>
                <a:cubicBezTo>
                  <a:pt x="24" y="335"/>
                  <a:pt x="24" y="335"/>
                  <a:pt x="24" y="335"/>
                </a:cubicBezTo>
                <a:cubicBezTo>
                  <a:pt x="11" y="335"/>
                  <a:pt x="0" y="323"/>
                  <a:pt x="0" y="309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65"/>
                  <a:pt x="11" y="53"/>
                  <a:pt x="24" y="53"/>
                </a:cubicBezTo>
                <a:cubicBezTo>
                  <a:pt x="124" y="53"/>
                  <a:pt x="224" y="53"/>
                  <a:pt x="324" y="53"/>
                </a:cubicBezTo>
                <a:cubicBezTo>
                  <a:pt x="337" y="53"/>
                  <a:pt x="348" y="65"/>
                  <a:pt x="348" y="79"/>
                </a:cubicBezTo>
                <a:cubicBezTo>
                  <a:pt x="348" y="136"/>
                  <a:pt x="348" y="255"/>
                  <a:pt x="348" y="311"/>
                </a:cubicBezTo>
                <a:close/>
                <a:moveTo>
                  <a:pt x="58" y="119"/>
                </a:moveTo>
                <a:cubicBezTo>
                  <a:pt x="290" y="119"/>
                  <a:pt x="290" y="119"/>
                  <a:pt x="290" y="119"/>
                </a:cubicBezTo>
                <a:cubicBezTo>
                  <a:pt x="295" y="119"/>
                  <a:pt x="300" y="124"/>
                  <a:pt x="300" y="129"/>
                </a:cubicBezTo>
                <a:cubicBezTo>
                  <a:pt x="300" y="129"/>
                  <a:pt x="300" y="129"/>
                  <a:pt x="300" y="129"/>
                </a:cubicBezTo>
                <a:cubicBezTo>
                  <a:pt x="300" y="135"/>
                  <a:pt x="295" y="140"/>
                  <a:pt x="290" y="140"/>
                </a:cubicBezTo>
                <a:cubicBezTo>
                  <a:pt x="58" y="140"/>
                  <a:pt x="58" y="140"/>
                  <a:pt x="58" y="140"/>
                </a:cubicBezTo>
                <a:cubicBezTo>
                  <a:pt x="53" y="140"/>
                  <a:pt x="48" y="135"/>
                  <a:pt x="48" y="129"/>
                </a:cubicBezTo>
                <a:cubicBezTo>
                  <a:pt x="48" y="129"/>
                  <a:pt x="48" y="129"/>
                  <a:pt x="48" y="129"/>
                </a:cubicBezTo>
                <a:cubicBezTo>
                  <a:pt x="48" y="124"/>
                  <a:pt x="53" y="119"/>
                  <a:pt x="58" y="119"/>
                </a:cubicBezTo>
                <a:close/>
                <a:moveTo>
                  <a:pt x="58" y="176"/>
                </a:moveTo>
                <a:cubicBezTo>
                  <a:pt x="290" y="176"/>
                  <a:pt x="290" y="176"/>
                  <a:pt x="290" y="176"/>
                </a:cubicBezTo>
                <a:cubicBezTo>
                  <a:pt x="295" y="176"/>
                  <a:pt x="300" y="181"/>
                  <a:pt x="300" y="187"/>
                </a:cubicBezTo>
                <a:cubicBezTo>
                  <a:pt x="300" y="187"/>
                  <a:pt x="300" y="187"/>
                  <a:pt x="300" y="187"/>
                </a:cubicBezTo>
                <a:cubicBezTo>
                  <a:pt x="300" y="193"/>
                  <a:pt x="295" y="198"/>
                  <a:pt x="290" y="198"/>
                </a:cubicBezTo>
                <a:cubicBezTo>
                  <a:pt x="58" y="198"/>
                  <a:pt x="58" y="198"/>
                  <a:pt x="58" y="198"/>
                </a:cubicBezTo>
                <a:cubicBezTo>
                  <a:pt x="53" y="198"/>
                  <a:pt x="48" y="193"/>
                  <a:pt x="48" y="187"/>
                </a:cubicBezTo>
                <a:cubicBezTo>
                  <a:pt x="48" y="187"/>
                  <a:pt x="48" y="187"/>
                  <a:pt x="48" y="187"/>
                </a:cubicBezTo>
                <a:cubicBezTo>
                  <a:pt x="48" y="181"/>
                  <a:pt x="53" y="176"/>
                  <a:pt x="58" y="176"/>
                </a:cubicBezTo>
                <a:close/>
                <a:moveTo>
                  <a:pt x="58" y="237"/>
                </a:moveTo>
                <a:cubicBezTo>
                  <a:pt x="290" y="237"/>
                  <a:pt x="290" y="237"/>
                  <a:pt x="290" y="237"/>
                </a:cubicBezTo>
                <a:cubicBezTo>
                  <a:pt x="295" y="237"/>
                  <a:pt x="300" y="242"/>
                  <a:pt x="300" y="248"/>
                </a:cubicBezTo>
                <a:cubicBezTo>
                  <a:pt x="300" y="248"/>
                  <a:pt x="300" y="248"/>
                  <a:pt x="300" y="248"/>
                </a:cubicBezTo>
                <a:cubicBezTo>
                  <a:pt x="300" y="254"/>
                  <a:pt x="295" y="259"/>
                  <a:pt x="290" y="259"/>
                </a:cubicBezTo>
                <a:cubicBezTo>
                  <a:pt x="58" y="259"/>
                  <a:pt x="58" y="259"/>
                  <a:pt x="58" y="259"/>
                </a:cubicBezTo>
                <a:cubicBezTo>
                  <a:pt x="53" y="259"/>
                  <a:pt x="48" y="254"/>
                  <a:pt x="48" y="248"/>
                </a:cubicBezTo>
                <a:cubicBezTo>
                  <a:pt x="48" y="248"/>
                  <a:pt x="48" y="248"/>
                  <a:pt x="48" y="248"/>
                </a:cubicBezTo>
                <a:cubicBezTo>
                  <a:pt x="48" y="242"/>
                  <a:pt x="53" y="237"/>
                  <a:pt x="58" y="237"/>
                </a:cubicBezTo>
                <a:close/>
                <a:moveTo>
                  <a:pt x="38" y="371"/>
                </a:moveTo>
                <a:cubicBezTo>
                  <a:pt x="39" y="352"/>
                  <a:pt x="43" y="338"/>
                  <a:pt x="48" y="320"/>
                </a:cubicBezTo>
                <a:cubicBezTo>
                  <a:pt x="35" y="320"/>
                  <a:pt x="35" y="320"/>
                  <a:pt x="35" y="320"/>
                </a:cubicBezTo>
                <a:cubicBezTo>
                  <a:pt x="25" y="320"/>
                  <a:pt x="18" y="312"/>
                  <a:pt x="18" y="301"/>
                </a:cubicBezTo>
                <a:cubicBezTo>
                  <a:pt x="18" y="91"/>
                  <a:pt x="18" y="91"/>
                  <a:pt x="18" y="91"/>
                </a:cubicBezTo>
                <a:cubicBezTo>
                  <a:pt x="18" y="81"/>
                  <a:pt x="25" y="72"/>
                  <a:pt x="35" y="72"/>
                </a:cubicBezTo>
                <a:cubicBezTo>
                  <a:pt x="128" y="72"/>
                  <a:pt x="220" y="72"/>
                  <a:pt x="313" y="72"/>
                </a:cubicBezTo>
                <a:cubicBezTo>
                  <a:pt x="323" y="72"/>
                  <a:pt x="330" y="81"/>
                  <a:pt x="330" y="91"/>
                </a:cubicBezTo>
                <a:cubicBezTo>
                  <a:pt x="330" y="140"/>
                  <a:pt x="330" y="252"/>
                  <a:pt x="330" y="301"/>
                </a:cubicBezTo>
                <a:cubicBezTo>
                  <a:pt x="330" y="306"/>
                  <a:pt x="329" y="311"/>
                  <a:pt x="325" y="314"/>
                </a:cubicBezTo>
                <a:cubicBezTo>
                  <a:pt x="322" y="318"/>
                  <a:pt x="318" y="320"/>
                  <a:pt x="313" y="320"/>
                </a:cubicBezTo>
                <a:cubicBezTo>
                  <a:pt x="227" y="318"/>
                  <a:pt x="83" y="308"/>
                  <a:pt x="38" y="371"/>
                </a:cubicBezTo>
                <a:close/>
              </a:path>
            </a:pathLst>
          </a:custGeom>
          <a:solidFill>
            <a:srgbClr val="909C6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9" name="Rectangle 29"/>
          <p:cNvSpPr/>
          <p:nvPr/>
        </p:nvSpPr>
        <p:spPr>
          <a:xfrm>
            <a:off x="7470736" y="2076154"/>
            <a:ext cx="216415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rgbClr val="576F41"/>
                </a:solidFill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rgbClr val="576F41"/>
              </a:solidFill>
            </a:endParaRPr>
          </a:p>
        </p:txBody>
      </p:sp>
      <p:sp>
        <p:nvSpPr>
          <p:cNvPr id="10" name="Rectangle 30"/>
          <p:cNvSpPr/>
          <p:nvPr/>
        </p:nvSpPr>
        <p:spPr>
          <a:xfrm>
            <a:off x="7342471" y="2076154"/>
            <a:ext cx="55193" cy="544728"/>
          </a:xfrm>
          <a:prstGeom prst="rect">
            <a:avLst/>
          </a:prstGeom>
          <a:solidFill>
            <a:srgbClr val="C2CC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32"/>
          <p:cNvSpPr/>
          <p:nvPr/>
        </p:nvSpPr>
        <p:spPr>
          <a:xfrm>
            <a:off x="7470736" y="3184608"/>
            <a:ext cx="216415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rgbClr val="576F41"/>
                </a:solidFill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rgbClr val="576F41"/>
              </a:solidFill>
            </a:endParaRPr>
          </a:p>
        </p:txBody>
      </p:sp>
      <p:sp>
        <p:nvSpPr>
          <p:cNvPr id="12" name="Rectangle 33"/>
          <p:cNvSpPr/>
          <p:nvPr/>
        </p:nvSpPr>
        <p:spPr>
          <a:xfrm>
            <a:off x="7342471" y="3184608"/>
            <a:ext cx="55193" cy="544728"/>
          </a:xfrm>
          <a:prstGeom prst="rect">
            <a:avLst/>
          </a:prstGeom>
          <a:solidFill>
            <a:srgbClr val="CD8C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5"/>
          <p:cNvSpPr/>
          <p:nvPr/>
        </p:nvSpPr>
        <p:spPr>
          <a:xfrm>
            <a:off x="7470736" y="4300122"/>
            <a:ext cx="216415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rgbClr val="576F41"/>
                </a:solidFill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rgbClr val="576F41"/>
              </a:solidFill>
            </a:endParaRPr>
          </a:p>
        </p:txBody>
      </p:sp>
      <p:sp>
        <p:nvSpPr>
          <p:cNvPr id="14" name="Rectangle 36"/>
          <p:cNvSpPr/>
          <p:nvPr/>
        </p:nvSpPr>
        <p:spPr>
          <a:xfrm>
            <a:off x="7342471" y="4300122"/>
            <a:ext cx="55193" cy="544728"/>
          </a:xfrm>
          <a:prstGeom prst="rect">
            <a:avLst/>
          </a:prstGeom>
          <a:solidFill>
            <a:srgbClr val="CEB6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3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7" grpId="0" animBg="1"/>
      <p:bldP spid="8" grpId="0" animBg="1"/>
      <p:bldP spid="9" grpId="0"/>
      <p:bldP spid="10" grpId="0" animBg="1"/>
      <p:bldP spid="11" grpId="0"/>
      <p:bldP spid="12" grpId="0" animBg="1"/>
      <p:bldP spid="13" grpId="0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0"/>
          <p:cNvSpPr>
            <a:spLocks/>
          </p:cNvSpPr>
          <p:nvPr/>
        </p:nvSpPr>
        <p:spPr bwMode="auto">
          <a:xfrm>
            <a:off x="5665196" y="1638863"/>
            <a:ext cx="1711551" cy="1482718"/>
          </a:xfrm>
          <a:custGeom>
            <a:avLst/>
            <a:gdLst>
              <a:gd name="T0" fmla="*/ 57 w 127"/>
              <a:gd name="T1" fmla="*/ 5 h 110"/>
              <a:gd name="T2" fmla="*/ 69 w 127"/>
              <a:gd name="T3" fmla="*/ 5 h 110"/>
              <a:gd name="T4" fmla="*/ 90 w 127"/>
              <a:gd name="T5" fmla="*/ 43 h 110"/>
              <a:gd name="T6" fmla="*/ 102 w 127"/>
              <a:gd name="T7" fmla="*/ 62 h 110"/>
              <a:gd name="T8" fmla="*/ 124 w 127"/>
              <a:gd name="T9" fmla="*/ 100 h 110"/>
              <a:gd name="T10" fmla="*/ 118 w 127"/>
              <a:gd name="T11" fmla="*/ 110 h 110"/>
              <a:gd name="T12" fmla="*/ 75 w 127"/>
              <a:gd name="T13" fmla="*/ 110 h 110"/>
              <a:gd name="T14" fmla="*/ 52 w 127"/>
              <a:gd name="T15" fmla="*/ 110 h 110"/>
              <a:gd name="T16" fmla="*/ 8 w 127"/>
              <a:gd name="T17" fmla="*/ 110 h 110"/>
              <a:gd name="T18" fmla="*/ 3 w 127"/>
              <a:gd name="T19" fmla="*/ 100 h 110"/>
              <a:gd name="T20" fmla="*/ 24 w 127"/>
              <a:gd name="T21" fmla="*/ 62 h 110"/>
              <a:gd name="T22" fmla="*/ 36 w 127"/>
              <a:gd name="T23" fmla="*/ 43 h 110"/>
              <a:gd name="T24" fmla="*/ 57 w 127"/>
              <a:gd name="T25" fmla="*/ 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10">
                <a:moveTo>
                  <a:pt x="57" y="5"/>
                </a:moveTo>
                <a:cubicBezTo>
                  <a:pt x="61" y="0"/>
                  <a:pt x="66" y="0"/>
                  <a:pt x="69" y="5"/>
                </a:cubicBezTo>
                <a:cubicBezTo>
                  <a:pt x="90" y="43"/>
                  <a:pt x="90" y="43"/>
                  <a:pt x="90" y="43"/>
                </a:cubicBezTo>
                <a:cubicBezTo>
                  <a:pt x="94" y="48"/>
                  <a:pt x="99" y="57"/>
                  <a:pt x="102" y="62"/>
                </a:cubicBezTo>
                <a:cubicBezTo>
                  <a:pt x="124" y="100"/>
                  <a:pt x="124" y="100"/>
                  <a:pt x="124" y="100"/>
                </a:cubicBezTo>
                <a:cubicBezTo>
                  <a:pt x="127" y="105"/>
                  <a:pt x="124" y="110"/>
                  <a:pt x="118" y="110"/>
                </a:cubicBezTo>
                <a:cubicBezTo>
                  <a:pt x="75" y="110"/>
                  <a:pt x="75" y="110"/>
                  <a:pt x="75" y="110"/>
                </a:cubicBezTo>
                <a:cubicBezTo>
                  <a:pt x="68" y="110"/>
                  <a:pt x="58" y="110"/>
                  <a:pt x="52" y="110"/>
                </a:cubicBezTo>
                <a:cubicBezTo>
                  <a:pt x="8" y="110"/>
                  <a:pt x="8" y="110"/>
                  <a:pt x="8" y="110"/>
                </a:cubicBezTo>
                <a:cubicBezTo>
                  <a:pt x="2" y="110"/>
                  <a:pt x="0" y="105"/>
                  <a:pt x="3" y="100"/>
                </a:cubicBezTo>
                <a:cubicBezTo>
                  <a:pt x="24" y="62"/>
                  <a:pt x="24" y="62"/>
                  <a:pt x="24" y="62"/>
                </a:cubicBezTo>
                <a:cubicBezTo>
                  <a:pt x="28" y="57"/>
                  <a:pt x="33" y="48"/>
                  <a:pt x="36" y="43"/>
                </a:cubicBezTo>
                <a:lnTo>
                  <a:pt x="57" y="5"/>
                </a:lnTo>
                <a:close/>
              </a:path>
            </a:pathLst>
          </a:custGeom>
          <a:solidFill>
            <a:srgbClr val="C2AE9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Freeform 62"/>
          <p:cNvSpPr>
            <a:spLocks/>
          </p:cNvSpPr>
          <p:nvPr/>
        </p:nvSpPr>
        <p:spPr bwMode="auto">
          <a:xfrm>
            <a:off x="5665196" y="3199948"/>
            <a:ext cx="1711551" cy="1482718"/>
          </a:xfrm>
          <a:custGeom>
            <a:avLst/>
            <a:gdLst>
              <a:gd name="T0" fmla="*/ 57 w 127"/>
              <a:gd name="T1" fmla="*/ 105 h 110"/>
              <a:gd name="T2" fmla="*/ 69 w 127"/>
              <a:gd name="T3" fmla="*/ 105 h 110"/>
              <a:gd name="T4" fmla="*/ 90 w 127"/>
              <a:gd name="T5" fmla="*/ 67 h 110"/>
              <a:gd name="T6" fmla="*/ 102 w 127"/>
              <a:gd name="T7" fmla="*/ 47 h 110"/>
              <a:gd name="T8" fmla="*/ 124 w 127"/>
              <a:gd name="T9" fmla="*/ 10 h 110"/>
              <a:gd name="T10" fmla="*/ 118 w 127"/>
              <a:gd name="T11" fmla="*/ 0 h 110"/>
              <a:gd name="T12" fmla="*/ 75 w 127"/>
              <a:gd name="T13" fmla="*/ 0 h 110"/>
              <a:gd name="T14" fmla="*/ 52 w 127"/>
              <a:gd name="T15" fmla="*/ 0 h 110"/>
              <a:gd name="T16" fmla="*/ 8 w 127"/>
              <a:gd name="T17" fmla="*/ 0 h 110"/>
              <a:gd name="T18" fmla="*/ 3 w 127"/>
              <a:gd name="T19" fmla="*/ 10 h 110"/>
              <a:gd name="T20" fmla="*/ 24 w 127"/>
              <a:gd name="T21" fmla="*/ 47 h 110"/>
              <a:gd name="T22" fmla="*/ 36 w 127"/>
              <a:gd name="T23" fmla="*/ 67 h 110"/>
              <a:gd name="T24" fmla="*/ 57 w 127"/>
              <a:gd name="T25" fmla="*/ 10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10">
                <a:moveTo>
                  <a:pt x="57" y="105"/>
                </a:moveTo>
                <a:cubicBezTo>
                  <a:pt x="61" y="110"/>
                  <a:pt x="66" y="110"/>
                  <a:pt x="69" y="105"/>
                </a:cubicBezTo>
                <a:cubicBezTo>
                  <a:pt x="90" y="67"/>
                  <a:pt x="90" y="67"/>
                  <a:pt x="90" y="67"/>
                </a:cubicBezTo>
                <a:cubicBezTo>
                  <a:pt x="94" y="62"/>
                  <a:pt x="99" y="53"/>
                  <a:pt x="102" y="47"/>
                </a:cubicBezTo>
                <a:cubicBezTo>
                  <a:pt x="124" y="10"/>
                  <a:pt x="124" y="10"/>
                  <a:pt x="124" y="10"/>
                </a:cubicBezTo>
                <a:cubicBezTo>
                  <a:pt x="127" y="4"/>
                  <a:pt x="124" y="0"/>
                  <a:pt x="118" y="0"/>
                </a:cubicBezTo>
                <a:cubicBezTo>
                  <a:pt x="75" y="0"/>
                  <a:pt x="75" y="0"/>
                  <a:pt x="75" y="0"/>
                </a:cubicBezTo>
                <a:cubicBezTo>
                  <a:pt x="68" y="0"/>
                  <a:pt x="58" y="0"/>
                  <a:pt x="52" y="0"/>
                </a:cubicBezTo>
                <a:cubicBezTo>
                  <a:pt x="8" y="0"/>
                  <a:pt x="8" y="0"/>
                  <a:pt x="8" y="0"/>
                </a:cubicBezTo>
                <a:cubicBezTo>
                  <a:pt x="2" y="0"/>
                  <a:pt x="0" y="4"/>
                  <a:pt x="3" y="10"/>
                </a:cubicBezTo>
                <a:cubicBezTo>
                  <a:pt x="24" y="47"/>
                  <a:pt x="24" y="47"/>
                  <a:pt x="24" y="47"/>
                </a:cubicBezTo>
                <a:cubicBezTo>
                  <a:pt x="28" y="53"/>
                  <a:pt x="33" y="62"/>
                  <a:pt x="36" y="67"/>
                </a:cubicBezTo>
                <a:lnTo>
                  <a:pt x="57" y="105"/>
                </a:lnTo>
                <a:close/>
              </a:path>
            </a:pathLst>
          </a:custGeom>
          <a:solidFill>
            <a:srgbClr val="DDDBD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64"/>
          <p:cNvSpPr>
            <a:spLocks/>
          </p:cNvSpPr>
          <p:nvPr/>
        </p:nvSpPr>
        <p:spPr bwMode="auto">
          <a:xfrm>
            <a:off x="6662033" y="3278315"/>
            <a:ext cx="1711551" cy="1482718"/>
          </a:xfrm>
          <a:custGeom>
            <a:avLst/>
            <a:gdLst>
              <a:gd name="T0" fmla="*/ 57 w 127"/>
              <a:gd name="T1" fmla="*/ 5 h 110"/>
              <a:gd name="T2" fmla="*/ 69 w 127"/>
              <a:gd name="T3" fmla="*/ 5 h 110"/>
              <a:gd name="T4" fmla="*/ 90 w 127"/>
              <a:gd name="T5" fmla="*/ 43 h 110"/>
              <a:gd name="T6" fmla="*/ 102 w 127"/>
              <a:gd name="T7" fmla="*/ 63 h 110"/>
              <a:gd name="T8" fmla="*/ 123 w 127"/>
              <a:gd name="T9" fmla="*/ 100 h 110"/>
              <a:gd name="T10" fmla="*/ 118 w 127"/>
              <a:gd name="T11" fmla="*/ 110 h 110"/>
              <a:gd name="T12" fmla="*/ 74 w 127"/>
              <a:gd name="T13" fmla="*/ 110 h 110"/>
              <a:gd name="T14" fmla="*/ 52 w 127"/>
              <a:gd name="T15" fmla="*/ 110 h 110"/>
              <a:gd name="T16" fmla="*/ 8 w 127"/>
              <a:gd name="T17" fmla="*/ 110 h 110"/>
              <a:gd name="T18" fmla="*/ 3 w 127"/>
              <a:gd name="T19" fmla="*/ 100 h 110"/>
              <a:gd name="T20" fmla="*/ 24 w 127"/>
              <a:gd name="T21" fmla="*/ 63 h 110"/>
              <a:gd name="T22" fmla="*/ 36 w 127"/>
              <a:gd name="T23" fmla="*/ 43 h 110"/>
              <a:gd name="T24" fmla="*/ 57 w 127"/>
              <a:gd name="T25" fmla="*/ 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10">
                <a:moveTo>
                  <a:pt x="57" y="5"/>
                </a:moveTo>
                <a:cubicBezTo>
                  <a:pt x="61" y="0"/>
                  <a:pt x="66" y="0"/>
                  <a:pt x="69" y="5"/>
                </a:cubicBezTo>
                <a:cubicBezTo>
                  <a:pt x="90" y="43"/>
                  <a:pt x="90" y="43"/>
                  <a:pt x="90" y="43"/>
                </a:cubicBezTo>
                <a:cubicBezTo>
                  <a:pt x="94" y="48"/>
                  <a:pt x="99" y="57"/>
                  <a:pt x="102" y="63"/>
                </a:cubicBezTo>
                <a:cubicBezTo>
                  <a:pt x="123" y="100"/>
                  <a:pt x="123" y="100"/>
                  <a:pt x="123" y="100"/>
                </a:cubicBezTo>
                <a:cubicBezTo>
                  <a:pt x="127" y="105"/>
                  <a:pt x="124" y="110"/>
                  <a:pt x="118" y="110"/>
                </a:cubicBezTo>
                <a:cubicBezTo>
                  <a:pt x="74" y="110"/>
                  <a:pt x="74" y="110"/>
                  <a:pt x="74" y="110"/>
                </a:cubicBezTo>
                <a:cubicBezTo>
                  <a:pt x="68" y="110"/>
                  <a:pt x="58" y="110"/>
                  <a:pt x="52" y="110"/>
                </a:cubicBezTo>
                <a:cubicBezTo>
                  <a:pt x="8" y="110"/>
                  <a:pt x="8" y="110"/>
                  <a:pt x="8" y="110"/>
                </a:cubicBezTo>
                <a:cubicBezTo>
                  <a:pt x="2" y="110"/>
                  <a:pt x="0" y="105"/>
                  <a:pt x="3" y="100"/>
                </a:cubicBezTo>
                <a:cubicBezTo>
                  <a:pt x="24" y="63"/>
                  <a:pt x="24" y="63"/>
                  <a:pt x="24" y="63"/>
                </a:cubicBezTo>
                <a:cubicBezTo>
                  <a:pt x="28" y="57"/>
                  <a:pt x="33" y="48"/>
                  <a:pt x="36" y="43"/>
                </a:cubicBezTo>
                <a:lnTo>
                  <a:pt x="57" y="5"/>
                </a:lnTo>
                <a:close/>
              </a:path>
            </a:pathLst>
          </a:custGeom>
          <a:solidFill>
            <a:srgbClr val="CD8C7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66"/>
          <p:cNvSpPr>
            <a:spLocks/>
          </p:cNvSpPr>
          <p:nvPr/>
        </p:nvSpPr>
        <p:spPr bwMode="auto">
          <a:xfrm>
            <a:off x="4668359" y="3263912"/>
            <a:ext cx="1711551" cy="1482718"/>
          </a:xfrm>
          <a:custGeom>
            <a:avLst/>
            <a:gdLst>
              <a:gd name="T0" fmla="*/ 58 w 127"/>
              <a:gd name="T1" fmla="*/ 5 h 110"/>
              <a:gd name="T2" fmla="*/ 69 w 127"/>
              <a:gd name="T3" fmla="*/ 5 h 110"/>
              <a:gd name="T4" fmla="*/ 91 w 127"/>
              <a:gd name="T5" fmla="*/ 43 h 110"/>
              <a:gd name="T6" fmla="*/ 102 w 127"/>
              <a:gd name="T7" fmla="*/ 63 h 110"/>
              <a:gd name="T8" fmla="*/ 124 w 127"/>
              <a:gd name="T9" fmla="*/ 100 h 110"/>
              <a:gd name="T10" fmla="*/ 118 w 127"/>
              <a:gd name="T11" fmla="*/ 110 h 110"/>
              <a:gd name="T12" fmla="*/ 75 w 127"/>
              <a:gd name="T13" fmla="*/ 110 h 110"/>
              <a:gd name="T14" fmla="*/ 52 w 127"/>
              <a:gd name="T15" fmla="*/ 110 h 110"/>
              <a:gd name="T16" fmla="*/ 9 w 127"/>
              <a:gd name="T17" fmla="*/ 110 h 110"/>
              <a:gd name="T18" fmla="*/ 3 w 127"/>
              <a:gd name="T19" fmla="*/ 100 h 110"/>
              <a:gd name="T20" fmla="*/ 25 w 127"/>
              <a:gd name="T21" fmla="*/ 63 h 110"/>
              <a:gd name="T22" fmla="*/ 36 w 127"/>
              <a:gd name="T23" fmla="*/ 43 h 110"/>
              <a:gd name="T24" fmla="*/ 58 w 127"/>
              <a:gd name="T25" fmla="*/ 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10">
                <a:moveTo>
                  <a:pt x="58" y="5"/>
                </a:moveTo>
                <a:cubicBezTo>
                  <a:pt x="61" y="0"/>
                  <a:pt x="66" y="0"/>
                  <a:pt x="69" y="5"/>
                </a:cubicBezTo>
                <a:cubicBezTo>
                  <a:pt x="91" y="43"/>
                  <a:pt x="91" y="43"/>
                  <a:pt x="91" y="43"/>
                </a:cubicBezTo>
                <a:cubicBezTo>
                  <a:pt x="94" y="48"/>
                  <a:pt x="99" y="57"/>
                  <a:pt x="102" y="63"/>
                </a:cubicBezTo>
                <a:cubicBezTo>
                  <a:pt x="124" y="100"/>
                  <a:pt x="124" y="100"/>
                  <a:pt x="124" y="100"/>
                </a:cubicBezTo>
                <a:cubicBezTo>
                  <a:pt x="127" y="105"/>
                  <a:pt x="124" y="110"/>
                  <a:pt x="118" y="110"/>
                </a:cubicBezTo>
                <a:cubicBezTo>
                  <a:pt x="75" y="110"/>
                  <a:pt x="75" y="110"/>
                  <a:pt x="75" y="110"/>
                </a:cubicBezTo>
                <a:cubicBezTo>
                  <a:pt x="68" y="110"/>
                  <a:pt x="58" y="110"/>
                  <a:pt x="52" y="110"/>
                </a:cubicBezTo>
                <a:cubicBezTo>
                  <a:pt x="9" y="110"/>
                  <a:pt x="9" y="110"/>
                  <a:pt x="9" y="110"/>
                </a:cubicBezTo>
                <a:cubicBezTo>
                  <a:pt x="2" y="110"/>
                  <a:pt x="0" y="105"/>
                  <a:pt x="3" y="100"/>
                </a:cubicBezTo>
                <a:cubicBezTo>
                  <a:pt x="25" y="63"/>
                  <a:pt x="25" y="63"/>
                  <a:pt x="25" y="63"/>
                </a:cubicBezTo>
                <a:cubicBezTo>
                  <a:pt x="28" y="57"/>
                  <a:pt x="33" y="48"/>
                  <a:pt x="36" y="43"/>
                </a:cubicBezTo>
                <a:lnTo>
                  <a:pt x="58" y="5"/>
                </a:lnTo>
                <a:close/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15"/>
          <p:cNvSpPr txBox="1"/>
          <p:nvPr/>
        </p:nvSpPr>
        <p:spPr>
          <a:xfrm>
            <a:off x="6108914" y="2703633"/>
            <a:ext cx="9454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+mj-lt"/>
              </a:rPr>
              <a:t>TEXT HERE</a:t>
            </a:r>
          </a:p>
        </p:txBody>
      </p:sp>
      <p:sp>
        <p:nvSpPr>
          <p:cNvPr id="7" name="TextBox 16"/>
          <p:cNvSpPr txBox="1"/>
          <p:nvPr/>
        </p:nvSpPr>
        <p:spPr>
          <a:xfrm rot="17989429">
            <a:off x="6887405" y="3943064"/>
            <a:ext cx="9454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+mj-lt"/>
              </a:rPr>
              <a:t>TEXT HERE</a:t>
            </a:r>
          </a:p>
        </p:txBody>
      </p:sp>
      <p:sp>
        <p:nvSpPr>
          <p:cNvPr id="8" name="TextBox 17"/>
          <p:cNvSpPr txBox="1"/>
          <p:nvPr/>
        </p:nvSpPr>
        <p:spPr>
          <a:xfrm rot="3602277">
            <a:off x="5238476" y="3964209"/>
            <a:ext cx="9454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+mj-lt"/>
              </a:rPr>
              <a:t>TEXT HERE</a:t>
            </a:r>
          </a:p>
        </p:txBody>
      </p:sp>
      <p:grpSp>
        <p:nvGrpSpPr>
          <p:cNvPr id="9" name="Group 18"/>
          <p:cNvGrpSpPr/>
          <p:nvPr/>
        </p:nvGrpSpPr>
        <p:grpSpPr>
          <a:xfrm>
            <a:off x="6300400" y="3443021"/>
            <a:ext cx="441143" cy="479812"/>
            <a:chOff x="6778626" y="4584700"/>
            <a:chExt cx="398462" cy="433388"/>
          </a:xfrm>
          <a:solidFill>
            <a:schemeClr val="bg1"/>
          </a:solidFill>
        </p:grpSpPr>
        <p:sp>
          <p:nvSpPr>
            <p:cNvPr id="10" name="Oval 19"/>
            <p:cNvSpPr>
              <a:spLocks noChangeArrowheads="1"/>
            </p:cNvSpPr>
            <p:nvPr/>
          </p:nvSpPr>
          <p:spPr bwMode="auto">
            <a:xfrm>
              <a:off x="6962775" y="4730750"/>
              <a:ext cx="71437" cy="666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 20"/>
            <p:cNvSpPr>
              <a:spLocks noEditPoints="1"/>
            </p:cNvSpPr>
            <p:nvPr/>
          </p:nvSpPr>
          <p:spPr bwMode="auto">
            <a:xfrm>
              <a:off x="6778626" y="4584700"/>
              <a:ext cx="398462" cy="433388"/>
            </a:xfrm>
            <a:custGeom>
              <a:avLst/>
              <a:gdLst>
                <a:gd name="T0" fmla="*/ 20 w 106"/>
                <a:gd name="T1" fmla="*/ 15 h 116"/>
                <a:gd name="T2" fmla="*/ 5 w 106"/>
                <a:gd name="T3" fmla="*/ 65 h 116"/>
                <a:gd name="T4" fmla="*/ 8 w 106"/>
                <a:gd name="T5" fmla="*/ 83 h 116"/>
                <a:gd name="T6" fmla="*/ 12 w 106"/>
                <a:gd name="T7" fmla="*/ 95 h 116"/>
                <a:gd name="T8" fmla="*/ 42 w 106"/>
                <a:gd name="T9" fmla="*/ 116 h 116"/>
                <a:gd name="T10" fmla="*/ 101 w 106"/>
                <a:gd name="T11" fmla="*/ 67 h 116"/>
                <a:gd name="T12" fmla="*/ 85 w 106"/>
                <a:gd name="T13" fmla="*/ 54 h 116"/>
                <a:gd name="T14" fmla="*/ 80 w 106"/>
                <a:gd name="T15" fmla="*/ 54 h 116"/>
                <a:gd name="T16" fmla="*/ 78 w 106"/>
                <a:gd name="T17" fmla="*/ 60 h 116"/>
                <a:gd name="T18" fmla="*/ 80 w 106"/>
                <a:gd name="T19" fmla="*/ 62 h 116"/>
                <a:gd name="T20" fmla="*/ 78 w 106"/>
                <a:gd name="T21" fmla="*/ 70 h 116"/>
                <a:gd name="T22" fmla="*/ 71 w 106"/>
                <a:gd name="T23" fmla="*/ 68 h 116"/>
                <a:gd name="T24" fmla="*/ 68 w 106"/>
                <a:gd name="T25" fmla="*/ 67 h 116"/>
                <a:gd name="T26" fmla="*/ 67 w 106"/>
                <a:gd name="T27" fmla="*/ 67 h 116"/>
                <a:gd name="T28" fmla="*/ 66 w 106"/>
                <a:gd name="T29" fmla="*/ 67 h 116"/>
                <a:gd name="T30" fmla="*/ 66 w 106"/>
                <a:gd name="T31" fmla="*/ 67 h 116"/>
                <a:gd name="T32" fmla="*/ 65 w 106"/>
                <a:gd name="T33" fmla="*/ 68 h 116"/>
                <a:gd name="T34" fmla="*/ 64 w 106"/>
                <a:gd name="T35" fmla="*/ 70 h 116"/>
                <a:gd name="T36" fmla="*/ 64 w 106"/>
                <a:gd name="T37" fmla="*/ 74 h 116"/>
                <a:gd name="T38" fmla="*/ 53 w 106"/>
                <a:gd name="T39" fmla="*/ 74 h 116"/>
                <a:gd name="T40" fmla="*/ 53 w 106"/>
                <a:gd name="T41" fmla="*/ 70 h 116"/>
                <a:gd name="T42" fmla="*/ 49 w 106"/>
                <a:gd name="T43" fmla="*/ 67 h 116"/>
                <a:gd name="T44" fmla="*/ 48 w 106"/>
                <a:gd name="T45" fmla="*/ 67 h 116"/>
                <a:gd name="T46" fmla="*/ 48 w 106"/>
                <a:gd name="T47" fmla="*/ 67 h 116"/>
                <a:gd name="T48" fmla="*/ 47 w 106"/>
                <a:gd name="T49" fmla="*/ 67 h 116"/>
                <a:gd name="T50" fmla="*/ 47 w 106"/>
                <a:gd name="T51" fmla="*/ 67 h 116"/>
                <a:gd name="T52" fmla="*/ 45 w 106"/>
                <a:gd name="T53" fmla="*/ 69 h 116"/>
                <a:gd name="T54" fmla="*/ 36 w 106"/>
                <a:gd name="T55" fmla="*/ 68 h 116"/>
                <a:gd name="T56" fmla="*/ 38 w 106"/>
                <a:gd name="T57" fmla="*/ 60 h 116"/>
                <a:gd name="T58" fmla="*/ 40 w 106"/>
                <a:gd name="T59" fmla="*/ 57 h 116"/>
                <a:gd name="T60" fmla="*/ 37 w 106"/>
                <a:gd name="T61" fmla="*/ 54 h 116"/>
                <a:gd name="T62" fmla="*/ 34 w 106"/>
                <a:gd name="T63" fmla="*/ 54 h 116"/>
                <a:gd name="T64" fmla="*/ 29 w 106"/>
                <a:gd name="T65" fmla="*/ 46 h 116"/>
                <a:gd name="T66" fmla="*/ 36 w 106"/>
                <a:gd name="T67" fmla="*/ 42 h 116"/>
                <a:gd name="T68" fmla="*/ 39 w 106"/>
                <a:gd name="T69" fmla="*/ 41 h 116"/>
                <a:gd name="T70" fmla="*/ 40 w 106"/>
                <a:gd name="T71" fmla="*/ 38 h 116"/>
                <a:gd name="T72" fmla="*/ 40 w 106"/>
                <a:gd name="T73" fmla="*/ 37 h 116"/>
                <a:gd name="T74" fmla="*/ 39 w 106"/>
                <a:gd name="T75" fmla="*/ 37 h 116"/>
                <a:gd name="T76" fmla="*/ 39 w 106"/>
                <a:gd name="T77" fmla="*/ 36 h 116"/>
                <a:gd name="T78" fmla="*/ 37 w 106"/>
                <a:gd name="T79" fmla="*/ 34 h 116"/>
                <a:gd name="T80" fmla="*/ 39 w 106"/>
                <a:gd name="T81" fmla="*/ 26 h 116"/>
                <a:gd name="T82" fmla="*/ 46 w 106"/>
                <a:gd name="T83" fmla="*/ 28 h 116"/>
                <a:gd name="T84" fmla="*/ 52 w 106"/>
                <a:gd name="T85" fmla="*/ 28 h 116"/>
                <a:gd name="T86" fmla="*/ 53 w 106"/>
                <a:gd name="T87" fmla="*/ 27 h 116"/>
                <a:gd name="T88" fmla="*/ 53 w 106"/>
                <a:gd name="T89" fmla="*/ 27 h 116"/>
                <a:gd name="T90" fmla="*/ 53 w 106"/>
                <a:gd name="T91" fmla="*/ 26 h 116"/>
                <a:gd name="T92" fmla="*/ 53 w 106"/>
                <a:gd name="T93" fmla="*/ 25 h 116"/>
                <a:gd name="T94" fmla="*/ 57 w 106"/>
                <a:gd name="T95" fmla="*/ 18 h 116"/>
                <a:gd name="T96" fmla="*/ 64 w 106"/>
                <a:gd name="T97" fmla="*/ 23 h 116"/>
                <a:gd name="T98" fmla="*/ 65 w 106"/>
                <a:gd name="T99" fmla="*/ 28 h 116"/>
                <a:gd name="T100" fmla="*/ 70 w 106"/>
                <a:gd name="T101" fmla="*/ 28 h 116"/>
                <a:gd name="T102" fmla="*/ 73 w 106"/>
                <a:gd name="T103" fmla="*/ 26 h 116"/>
                <a:gd name="T104" fmla="*/ 81 w 106"/>
                <a:gd name="T105" fmla="*/ 33 h 116"/>
                <a:gd name="T106" fmla="*/ 78 w 106"/>
                <a:gd name="T107" fmla="*/ 36 h 116"/>
                <a:gd name="T108" fmla="*/ 79 w 106"/>
                <a:gd name="T109" fmla="*/ 42 h 116"/>
                <a:gd name="T110" fmla="*/ 80 w 106"/>
                <a:gd name="T111" fmla="*/ 42 h 116"/>
                <a:gd name="T112" fmla="*/ 88 w 106"/>
                <a:gd name="T113" fmla="*/ 4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6" h="116">
                  <a:moveTo>
                    <a:pt x="103" y="37"/>
                  </a:moveTo>
                  <a:cubicBezTo>
                    <a:pt x="95" y="0"/>
                    <a:pt x="58" y="2"/>
                    <a:pt x="58" y="2"/>
                  </a:cubicBezTo>
                  <a:cubicBezTo>
                    <a:pt x="33" y="1"/>
                    <a:pt x="20" y="15"/>
                    <a:pt x="20" y="15"/>
                  </a:cubicBezTo>
                  <a:cubicBezTo>
                    <a:pt x="14" y="20"/>
                    <a:pt x="4" y="43"/>
                    <a:pt x="9" y="47"/>
                  </a:cubicBezTo>
                  <a:cubicBezTo>
                    <a:pt x="13" y="50"/>
                    <a:pt x="11" y="53"/>
                    <a:pt x="11" y="53"/>
                  </a:cubicBezTo>
                  <a:cubicBezTo>
                    <a:pt x="11" y="53"/>
                    <a:pt x="9" y="60"/>
                    <a:pt x="5" y="65"/>
                  </a:cubicBezTo>
                  <a:cubicBezTo>
                    <a:pt x="0" y="69"/>
                    <a:pt x="1" y="71"/>
                    <a:pt x="1" y="71"/>
                  </a:cubicBezTo>
                  <a:cubicBezTo>
                    <a:pt x="1" y="78"/>
                    <a:pt x="10" y="76"/>
                    <a:pt x="11" y="77"/>
                  </a:cubicBezTo>
                  <a:cubicBezTo>
                    <a:pt x="11" y="78"/>
                    <a:pt x="8" y="81"/>
                    <a:pt x="8" y="83"/>
                  </a:cubicBezTo>
                  <a:cubicBezTo>
                    <a:pt x="8" y="84"/>
                    <a:pt x="11" y="86"/>
                    <a:pt x="11" y="86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11" y="90"/>
                    <a:pt x="15" y="93"/>
                    <a:pt x="12" y="95"/>
                  </a:cubicBezTo>
                  <a:cubicBezTo>
                    <a:pt x="8" y="97"/>
                    <a:pt x="9" y="102"/>
                    <a:pt x="9" y="102"/>
                  </a:cubicBezTo>
                  <a:cubicBezTo>
                    <a:pt x="10" y="110"/>
                    <a:pt x="29" y="106"/>
                    <a:pt x="29" y="106"/>
                  </a:cubicBezTo>
                  <a:cubicBezTo>
                    <a:pt x="39" y="106"/>
                    <a:pt x="42" y="116"/>
                    <a:pt x="42" y="116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2" y="109"/>
                    <a:pt x="91" y="106"/>
                    <a:pt x="90" y="101"/>
                  </a:cubicBezTo>
                  <a:cubicBezTo>
                    <a:pt x="88" y="83"/>
                    <a:pt x="95" y="78"/>
                    <a:pt x="101" y="67"/>
                  </a:cubicBezTo>
                  <a:cubicBezTo>
                    <a:pt x="106" y="58"/>
                    <a:pt x="103" y="37"/>
                    <a:pt x="103" y="37"/>
                  </a:cubicBezTo>
                  <a:close/>
                  <a:moveTo>
                    <a:pt x="88" y="50"/>
                  </a:moveTo>
                  <a:cubicBezTo>
                    <a:pt x="88" y="52"/>
                    <a:pt x="86" y="53"/>
                    <a:pt x="85" y="54"/>
                  </a:cubicBezTo>
                  <a:cubicBezTo>
                    <a:pt x="83" y="54"/>
                    <a:pt x="83" y="54"/>
                    <a:pt x="83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0" y="54"/>
                    <a:pt x="80" y="54"/>
                    <a:pt x="79" y="54"/>
                  </a:cubicBezTo>
                  <a:cubicBezTo>
                    <a:pt x="79" y="54"/>
                    <a:pt x="79" y="54"/>
                    <a:pt x="78" y="55"/>
                  </a:cubicBezTo>
                  <a:cubicBezTo>
                    <a:pt x="77" y="56"/>
                    <a:pt x="77" y="58"/>
                    <a:pt x="78" y="60"/>
                  </a:cubicBezTo>
                  <a:cubicBezTo>
                    <a:pt x="78" y="60"/>
                    <a:pt x="78" y="60"/>
                    <a:pt x="78" y="60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82" y="64"/>
                    <a:pt x="82" y="66"/>
                    <a:pt x="81" y="68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7" y="71"/>
                    <a:pt x="74" y="72"/>
                    <a:pt x="73" y="70"/>
                  </a:cubicBezTo>
                  <a:cubicBezTo>
                    <a:pt x="72" y="69"/>
                    <a:pt x="72" y="69"/>
                    <a:pt x="72" y="69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69" y="67"/>
                    <a:pt x="69" y="67"/>
                    <a:pt x="68" y="67"/>
                  </a:cubicBezTo>
                  <a:cubicBezTo>
                    <a:pt x="68" y="67"/>
                    <a:pt x="68" y="67"/>
                    <a:pt x="68" y="67"/>
                  </a:cubicBezTo>
                  <a:cubicBezTo>
                    <a:pt x="68" y="67"/>
                    <a:pt x="68" y="67"/>
                    <a:pt x="68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66" y="67"/>
                    <a:pt x="66" y="67"/>
                    <a:pt x="66" y="67"/>
                  </a:cubicBezTo>
                  <a:cubicBezTo>
                    <a:pt x="66" y="67"/>
                    <a:pt x="66" y="67"/>
                    <a:pt x="66" y="67"/>
                  </a:cubicBezTo>
                  <a:cubicBezTo>
                    <a:pt x="66" y="67"/>
                    <a:pt x="66" y="67"/>
                    <a:pt x="66" y="67"/>
                  </a:cubicBezTo>
                  <a:cubicBezTo>
                    <a:pt x="66" y="67"/>
                    <a:pt x="66" y="67"/>
                    <a:pt x="66" y="67"/>
                  </a:cubicBezTo>
                  <a:cubicBezTo>
                    <a:pt x="66" y="67"/>
                    <a:pt x="66" y="67"/>
                    <a:pt x="66" y="67"/>
                  </a:cubicBezTo>
                  <a:cubicBezTo>
                    <a:pt x="66" y="67"/>
                    <a:pt x="66" y="67"/>
                    <a:pt x="66" y="67"/>
                  </a:cubicBezTo>
                  <a:cubicBezTo>
                    <a:pt x="65" y="67"/>
                    <a:pt x="65" y="68"/>
                    <a:pt x="65" y="68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4" y="69"/>
                    <a:pt x="64" y="69"/>
                    <a:pt x="64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4" y="71"/>
                    <a:pt x="64" y="71"/>
                    <a:pt x="64" y="71"/>
                  </a:cubicBezTo>
                  <a:cubicBezTo>
                    <a:pt x="64" y="73"/>
                    <a:pt x="64" y="73"/>
                    <a:pt x="64" y="73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64" y="76"/>
                    <a:pt x="62" y="77"/>
                    <a:pt x="60" y="78"/>
                  </a:cubicBezTo>
                  <a:cubicBezTo>
                    <a:pt x="57" y="78"/>
                    <a:pt x="57" y="78"/>
                    <a:pt x="57" y="78"/>
                  </a:cubicBezTo>
                  <a:cubicBezTo>
                    <a:pt x="55" y="77"/>
                    <a:pt x="53" y="76"/>
                    <a:pt x="53" y="74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69"/>
                    <a:pt x="52" y="68"/>
                    <a:pt x="52" y="68"/>
                  </a:cubicBezTo>
                  <a:cubicBezTo>
                    <a:pt x="51" y="67"/>
                    <a:pt x="50" y="67"/>
                    <a:pt x="49" y="67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8" y="67"/>
                    <a:pt x="47" y="67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4" y="70"/>
                    <a:pt x="44" y="70"/>
                    <a:pt x="44" y="70"/>
                  </a:cubicBezTo>
                  <a:cubicBezTo>
                    <a:pt x="42" y="72"/>
                    <a:pt x="40" y="71"/>
                    <a:pt x="39" y="70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35" y="66"/>
                    <a:pt x="35" y="64"/>
                    <a:pt x="36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40" y="58"/>
                    <a:pt x="40" y="57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0" y="56"/>
                    <a:pt x="39" y="54"/>
                    <a:pt x="37" y="54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7" y="54"/>
                    <a:pt x="37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0" y="53"/>
                    <a:pt x="29" y="52"/>
                    <a:pt x="29" y="50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4"/>
                    <a:pt x="30" y="43"/>
                    <a:pt x="32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7" y="42"/>
                    <a:pt x="38" y="42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40" y="39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2"/>
                    <a:pt x="35" y="30"/>
                    <a:pt x="36" y="28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0" y="24"/>
                    <a:pt x="42" y="24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8" y="29"/>
                    <a:pt x="49" y="29"/>
                  </a:cubicBezTo>
                  <a:cubicBezTo>
                    <a:pt x="50" y="29"/>
                    <a:pt x="51" y="29"/>
                    <a:pt x="52" y="28"/>
                  </a:cubicBezTo>
                  <a:cubicBezTo>
                    <a:pt x="52" y="28"/>
                    <a:pt x="52" y="28"/>
                    <a:pt x="52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2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0"/>
                    <a:pt x="55" y="18"/>
                    <a:pt x="57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2" y="18"/>
                    <a:pt x="64" y="20"/>
                    <a:pt x="64" y="22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4" y="27"/>
                    <a:pt x="64" y="28"/>
                    <a:pt x="65" y="28"/>
                  </a:cubicBezTo>
                  <a:cubicBezTo>
                    <a:pt x="65" y="29"/>
                    <a:pt x="66" y="29"/>
                    <a:pt x="66" y="29"/>
                  </a:cubicBezTo>
                  <a:cubicBezTo>
                    <a:pt x="67" y="29"/>
                    <a:pt x="69" y="29"/>
                    <a:pt x="70" y="28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4" y="24"/>
                    <a:pt x="77" y="24"/>
                    <a:pt x="78" y="26"/>
                  </a:cubicBezTo>
                  <a:cubicBezTo>
                    <a:pt x="81" y="28"/>
                    <a:pt x="81" y="28"/>
                    <a:pt x="81" y="28"/>
                  </a:cubicBezTo>
                  <a:cubicBezTo>
                    <a:pt x="82" y="30"/>
                    <a:pt x="82" y="32"/>
                    <a:pt x="81" y="33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79" y="36"/>
                    <a:pt x="79" y="36"/>
                    <a:pt x="79" y="36"/>
                  </a:cubicBezTo>
                  <a:cubicBezTo>
                    <a:pt x="78" y="36"/>
                    <a:pt x="78" y="36"/>
                    <a:pt x="78" y="36"/>
                  </a:cubicBezTo>
                  <a:cubicBezTo>
                    <a:pt x="78" y="37"/>
                    <a:pt x="77" y="37"/>
                    <a:pt x="77" y="37"/>
                  </a:cubicBezTo>
                  <a:cubicBezTo>
                    <a:pt x="77" y="38"/>
                    <a:pt x="77" y="38"/>
                    <a:pt x="77" y="39"/>
                  </a:cubicBezTo>
                  <a:cubicBezTo>
                    <a:pt x="77" y="40"/>
                    <a:pt x="78" y="41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80" y="42"/>
                    <a:pt x="80" y="42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6" y="43"/>
                    <a:pt x="88" y="44"/>
                    <a:pt x="88" y="46"/>
                  </a:cubicBezTo>
                  <a:lnTo>
                    <a:pt x="88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12" name="Group 21"/>
          <p:cNvGrpSpPr/>
          <p:nvPr/>
        </p:nvGrpSpPr>
        <p:grpSpPr>
          <a:xfrm>
            <a:off x="6339840" y="2342431"/>
            <a:ext cx="362263" cy="329220"/>
            <a:chOff x="5191125" y="2239963"/>
            <a:chExt cx="487363" cy="442912"/>
          </a:xfrm>
          <a:solidFill>
            <a:schemeClr val="bg1"/>
          </a:solidFill>
        </p:grpSpPr>
        <p:sp>
          <p:nvSpPr>
            <p:cNvPr id="13" name="Freeform 22"/>
            <p:cNvSpPr>
              <a:spLocks noEditPoints="1"/>
            </p:cNvSpPr>
            <p:nvPr/>
          </p:nvSpPr>
          <p:spPr bwMode="auto">
            <a:xfrm>
              <a:off x="5191125" y="2622550"/>
              <a:ext cx="487363" cy="60325"/>
            </a:xfrm>
            <a:custGeom>
              <a:avLst/>
              <a:gdLst>
                <a:gd name="T0" fmla="*/ 130 w 130"/>
                <a:gd name="T1" fmla="*/ 8 h 16"/>
                <a:gd name="T2" fmla="*/ 122 w 130"/>
                <a:gd name="T3" fmla="*/ 16 h 16"/>
                <a:gd name="T4" fmla="*/ 9 w 130"/>
                <a:gd name="T5" fmla="*/ 16 h 16"/>
                <a:gd name="T6" fmla="*/ 0 w 130"/>
                <a:gd name="T7" fmla="*/ 8 h 16"/>
                <a:gd name="T8" fmla="*/ 0 w 130"/>
                <a:gd name="T9" fmla="*/ 8 h 16"/>
                <a:gd name="T10" fmla="*/ 9 w 130"/>
                <a:gd name="T11" fmla="*/ 0 h 16"/>
                <a:gd name="T12" fmla="*/ 122 w 130"/>
                <a:gd name="T13" fmla="*/ 0 h 16"/>
                <a:gd name="T14" fmla="*/ 130 w 130"/>
                <a:gd name="T15" fmla="*/ 8 h 16"/>
                <a:gd name="T16" fmla="*/ 81 w 130"/>
                <a:gd name="T17" fmla="*/ 8 h 16"/>
                <a:gd name="T18" fmla="*/ 77 w 130"/>
                <a:gd name="T19" fmla="*/ 4 h 16"/>
                <a:gd name="T20" fmla="*/ 53 w 130"/>
                <a:gd name="T21" fmla="*/ 4 h 16"/>
                <a:gd name="T22" fmla="*/ 49 w 130"/>
                <a:gd name="T23" fmla="*/ 8 h 16"/>
                <a:gd name="T24" fmla="*/ 49 w 130"/>
                <a:gd name="T25" fmla="*/ 8 h 16"/>
                <a:gd name="T26" fmla="*/ 53 w 130"/>
                <a:gd name="T27" fmla="*/ 12 h 16"/>
                <a:gd name="T28" fmla="*/ 77 w 130"/>
                <a:gd name="T29" fmla="*/ 12 h 16"/>
                <a:gd name="T30" fmla="*/ 81 w 130"/>
                <a:gd name="T31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0" h="16">
                  <a:moveTo>
                    <a:pt x="130" y="8"/>
                  </a:moveTo>
                  <a:cubicBezTo>
                    <a:pt x="130" y="13"/>
                    <a:pt x="127" y="16"/>
                    <a:pt x="122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4" y="16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7" y="0"/>
                    <a:pt x="130" y="4"/>
                    <a:pt x="130" y="8"/>
                  </a:cubicBezTo>
                  <a:close/>
                  <a:moveTo>
                    <a:pt x="81" y="8"/>
                  </a:moveTo>
                  <a:cubicBezTo>
                    <a:pt x="81" y="6"/>
                    <a:pt x="80" y="4"/>
                    <a:pt x="77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4"/>
                    <a:pt x="49" y="6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11"/>
                    <a:pt x="51" y="12"/>
                    <a:pt x="53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80" y="12"/>
                    <a:pt x="81" y="11"/>
                    <a:pt x="8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4" name="Freeform 23"/>
            <p:cNvSpPr>
              <a:spLocks noEditPoints="1"/>
            </p:cNvSpPr>
            <p:nvPr/>
          </p:nvSpPr>
          <p:spPr bwMode="auto">
            <a:xfrm>
              <a:off x="5199063" y="2239963"/>
              <a:ext cx="473075" cy="349250"/>
            </a:xfrm>
            <a:custGeom>
              <a:avLst/>
              <a:gdLst>
                <a:gd name="T0" fmla="*/ 99 w 126"/>
                <a:gd name="T1" fmla="*/ 93 h 93"/>
                <a:gd name="T2" fmla="*/ 27 w 126"/>
                <a:gd name="T3" fmla="*/ 93 h 93"/>
                <a:gd name="T4" fmla="*/ 0 w 126"/>
                <a:gd name="T5" fmla="*/ 66 h 93"/>
                <a:gd name="T6" fmla="*/ 0 w 126"/>
                <a:gd name="T7" fmla="*/ 27 h 93"/>
                <a:gd name="T8" fmla="*/ 27 w 126"/>
                <a:gd name="T9" fmla="*/ 0 h 93"/>
                <a:gd name="T10" fmla="*/ 99 w 126"/>
                <a:gd name="T11" fmla="*/ 0 h 93"/>
                <a:gd name="T12" fmla="*/ 126 w 126"/>
                <a:gd name="T13" fmla="*/ 27 h 93"/>
                <a:gd name="T14" fmla="*/ 126 w 126"/>
                <a:gd name="T15" fmla="*/ 66 h 93"/>
                <a:gd name="T16" fmla="*/ 99 w 126"/>
                <a:gd name="T17" fmla="*/ 93 h 93"/>
                <a:gd name="T18" fmla="*/ 27 w 126"/>
                <a:gd name="T19" fmla="*/ 11 h 93"/>
                <a:gd name="T20" fmla="*/ 10 w 126"/>
                <a:gd name="T21" fmla="*/ 27 h 93"/>
                <a:gd name="T22" fmla="*/ 10 w 126"/>
                <a:gd name="T23" fmla="*/ 66 h 93"/>
                <a:gd name="T24" fmla="*/ 27 w 126"/>
                <a:gd name="T25" fmla="*/ 83 h 93"/>
                <a:gd name="T26" fmla="*/ 99 w 126"/>
                <a:gd name="T27" fmla="*/ 83 h 93"/>
                <a:gd name="T28" fmla="*/ 116 w 126"/>
                <a:gd name="T29" fmla="*/ 66 h 93"/>
                <a:gd name="T30" fmla="*/ 116 w 126"/>
                <a:gd name="T31" fmla="*/ 27 h 93"/>
                <a:gd name="T32" fmla="*/ 99 w 126"/>
                <a:gd name="T33" fmla="*/ 11 h 93"/>
                <a:gd name="T34" fmla="*/ 27 w 126"/>
                <a:gd name="T35" fmla="*/ 1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6" h="93">
                  <a:moveTo>
                    <a:pt x="99" y="93"/>
                  </a:moveTo>
                  <a:cubicBezTo>
                    <a:pt x="27" y="93"/>
                    <a:pt x="27" y="93"/>
                    <a:pt x="27" y="93"/>
                  </a:cubicBezTo>
                  <a:cubicBezTo>
                    <a:pt x="12" y="93"/>
                    <a:pt x="0" y="81"/>
                    <a:pt x="0" y="6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14" y="0"/>
                    <a:pt x="126" y="12"/>
                    <a:pt x="126" y="27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6" y="81"/>
                    <a:pt x="114" y="93"/>
                    <a:pt x="99" y="93"/>
                  </a:cubicBezTo>
                  <a:close/>
                  <a:moveTo>
                    <a:pt x="27" y="11"/>
                  </a:moveTo>
                  <a:cubicBezTo>
                    <a:pt x="18" y="11"/>
                    <a:pt x="10" y="18"/>
                    <a:pt x="10" y="2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76"/>
                    <a:pt x="18" y="83"/>
                    <a:pt x="27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109" y="83"/>
                    <a:pt x="116" y="76"/>
                    <a:pt x="116" y="66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8"/>
                    <a:pt x="109" y="11"/>
                    <a:pt x="99" y="11"/>
                  </a:cubicBezTo>
                  <a:lnTo>
                    <a:pt x="27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5" name="Freeform 24"/>
            <p:cNvSpPr>
              <a:spLocks/>
            </p:cNvSpPr>
            <p:nvPr/>
          </p:nvSpPr>
          <p:spPr bwMode="auto">
            <a:xfrm>
              <a:off x="5416550" y="2360613"/>
              <a:ext cx="131763" cy="127000"/>
            </a:xfrm>
            <a:custGeom>
              <a:avLst/>
              <a:gdLst>
                <a:gd name="T0" fmla="*/ 29 w 35"/>
                <a:gd name="T1" fmla="*/ 6 h 34"/>
                <a:gd name="T2" fmla="*/ 2 w 35"/>
                <a:gd name="T3" fmla="*/ 0 h 34"/>
                <a:gd name="T4" fmla="*/ 0 w 35"/>
                <a:gd name="T5" fmla="*/ 2 h 34"/>
                <a:gd name="T6" fmla="*/ 6 w 35"/>
                <a:gd name="T7" fmla="*/ 29 h 34"/>
                <a:gd name="T8" fmla="*/ 9 w 35"/>
                <a:gd name="T9" fmla="*/ 31 h 34"/>
                <a:gd name="T10" fmla="*/ 15 w 35"/>
                <a:gd name="T11" fmla="*/ 25 h 34"/>
                <a:gd name="T12" fmla="*/ 25 w 35"/>
                <a:gd name="T13" fmla="*/ 34 h 34"/>
                <a:gd name="T14" fmla="*/ 35 w 35"/>
                <a:gd name="T15" fmla="*/ 25 h 34"/>
                <a:gd name="T16" fmla="*/ 25 w 35"/>
                <a:gd name="T17" fmla="*/ 15 h 34"/>
                <a:gd name="T18" fmla="*/ 31 w 35"/>
                <a:gd name="T19" fmla="*/ 9 h 34"/>
                <a:gd name="T20" fmla="*/ 29 w 35"/>
                <a:gd name="T21" fmla="*/ 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34">
                  <a:moveTo>
                    <a:pt x="29" y="6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31"/>
                    <a:pt x="8" y="32"/>
                    <a:pt x="9" y="31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8"/>
                    <a:pt x="31" y="6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16" name="Group 25"/>
          <p:cNvGrpSpPr/>
          <p:nvPr/>
        </p:nvGrpSpPr>
        <p:grpSpPr>
          <a:xfrm>
            <a:off x="7540859" y="4151433"/>
            <a:ext cx="303263" cy="306803"/>
            <a:chOff x="7578725" y="3176587"/>
            <a:chExt cx="407988" cy="412751"/>
          </a:xfrm>
          <a:solidFill>
            <a:schemeClr val="bg1"/>
          </a:solidFill>
        </p:grpSpPr>
        <p:sp>
          <p:nvSpPr>
            <p:cNvPr id="17" name="Freeform 26"/>
            <p:cNvSpPr>
              <a:spLocks noEditPoints="1"/>
            </p:cNvSpPr>
            <p:nvPr/>
          </p:nvSpPr>
          <p:spPr bwMode="auto">
            <a:xfrm>
              <a:off x="7578725" y="3214688"/>
              <a:ext cx="407988" cy="374650"/>
            </a:xfrm>
            <a:custGeom>
              <a:avLst/>
              <a:gdLst>
                <a:gd name="T0" fmla="*/ 99 w 109"/>
                <a:gd name="T1" fmla="*/ 36 h 100"/>
                <a:gd name="T2" fmla="*/ 40 w 109"/>
                <a:gd name="T3" fmla="*/ 2 h 100"/>
                <a:gd name="T4" fmla="*/ 31 w 109"/>
                <a:gd name="T5" fmla="*/ 4 h 100"/>
                <a:gd name="T6" fmla="*/ 33 w 109"/>
                <a:gd name="T7" fmla="*/ 14 h 100"/>
                <a:gd name="T8" fmla="*/ 69 w 109"/>
                <a:gd name="T9" fmla="*/ 34 h 100"/>
                <a:gd name="T10" fmla="*/ 18 w 109"/>
                <a:gd name="T11" fmla="*/ 34 h 100"/>
                <a:gd name="T12" fmla="*/ 0 w 109"/>
                <a:gd name="T13" fmla="*/ 52 h 100"/>
                <a:gd name="T14" fmla="*/ 0 w 109"/>
                <a:gd name="T15" fmla="*/ 82 h 100"/>
                <a:gd name="T16" fmla="*/ 18 w 109"/>
                <a:gd name="T17" fmla="*/ 100 h 100"/>
                <a:gd name="T18" fmla="*/ 91 w 109"/>
                <a:gd name="T19" fmla="*/ 100 h 100"/>
                <a:gd name="T20" fmla="*/ 109 w 109"/>
                <a:gd name="T21" fmla="*/ 82 h 100"/>
                <a:gd name="T22" fmla="*/ 109 w 109"/>
                <a:gd name="T23" fmla="*/ 52 h 100"/>
                <a:gd name="T24" fmla="*/ 99 w 109"/>
                <a:gd name="T25" fmla="*/ 36 h 100"/>
                <a:gd name="T26" fmla="*/ 34 w 109"/>
                <a:gd name="T27" fmla="*/ 87 h 100"/>
                <a:gd name="T28" fmla="*/ 14 w 109"/>
                <a:gd name="T29" fmla="*/ 67 h 100"/>
                <a:gd name="T30" fmla="*/ 34 w 109"/>
                <a:gd name="T31" fmla="*/ 46 h 100"/>
                <a:gd name="T32" fmla="*/ 55 w 109"/>
                <a:gd name="T33" fmla="*/ 67 h 100"/>
                <a:gd name="T34" fmla="*/ 34 w 109"/>
                <a:gd name="T35" fmla="*/ 87 h 100"/>
                <a:gd name="T36" fmla="*/ 96 w 109"/>
                <a:gd name="T37" fmla="*/ 80 h 100"/>
                <a:gd name="T38" fmla="*/ 89 w 109"/>
                <a:gd name="T39" fmla="*/ 87 h 100"/>
                <a:gd name="T40" fmla="*/ 82 w 109"/>
                <a:gd name="T41" fmla="*/ 80 h 100"/>
                <a:gd name="T42" fmla="*/ 82 w 109"/>
                <a:gd name="T43" fmla="*/ 79 h 100"/>
                <a:gd name="T44" fmla="*/ 86 w 109"/>
                <a:gd name="T45" fmla="*/ 79 h 100"/>
                <a:gd name="T46" fmla="*/ 89 w 109"/>
                <a:gd name="T47" fmla="*/ 76 h 100"/>
                <a:gd name="T48" fmla="*/ 86 w 109"/>
                <a:gd name="T49" fmla="*/ 72 h 100"/>
                <a:gd name="T50" fmla="*/ 82 w 109"/>
                <a:gd name="T51" fmla="*/ 72 h 100"/>
                <a:gd name="T52" fmla="*/ 82 w 109"/>
                <a:gd name="T53" fmla="*/ 53 h 100"/>
                <a:gd name="T54" fmla="*/ 89 w 109"/>
                <a:gd name="T55" fmla="*/ 46 h 100"/>
                <a:gd name="T56" fmla="*/ 96 w 109"/>
                <a:gd name="T57" fmla="*/ 53 h 100"/>
                <a:gd name="T58" fmla="*/ 96 w 109"/>
                <a:gd name="T59" fmla="*/ 8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9" h="100">
                  <a:moveTo>
                    <a:pt x="99" y="36"/>
                  </a:moveTo>
                  <a:cubicBezTo>
                    <a:pt x="40" y="2"/>
                    <a:pt x="40" y="2"/>
                    <a:pt x="40" y="2"/>
                  </a:cubicBezTo>
                  <a:cubicBezTo>
                    <a:pt x="37" y="0"/>
                    <a:pt x="33" y="1"/>
                    <a:pt x="31" y="4"/>
                  </a:cubicBezTo>
                  <a:cubicBezTo>
                    <a:pt x="29" y="8"/>
                    <a:pt x="30" y="12"/>
                    <a:pt x="33" y="14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8" y="34"/>
                    <a:pt x="0" y="42"/>
                    <a:pt x="0" y="5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92"/>
                    <a:pt x="8" y="100"/>
                    <a:pt x="18" y="100"/>
                  </a:cubicBezTo>
                  <a:cubicBezTo>
                    <a:pt x="91" y="100"/>
                    <a:pt x="91" y="100"/>
                    <a:pt x="91" y="100"/>
                  </a:cubicBezTo>
                  <a:cubicBezTo>
                    <a:pt x="101" y="100"/>
                    <a:pt x="109" y="92"/>
                    <a:pt x="109" y="82"/>
                  </a:cubicBezTo>
                  <a:cubicBezTo>
                    <a:pt x="109" y="52"/>
                    <a:pt x="109" y="52"/>
                    <a:pt x="109" y="52"/>
                  </a:cubicBezTo>
                  <a:cubicBezTo>
                    <a:pt x="109" y="45"/>
                    <a:pt x="105" y="39"/>
                    <a:pt x="99" y="36"/>
                  </a:cubicBezTo>
                  <a:close/>
                  <a:moveTo>
                    <a:pt x="34" y="87"/>
                  </a:moveTo>
                  <a:cubicBezTo>
                    <a:pt x="23" y="87"/>
                    <a:pt x="14" y="78"/>
                    <a:pt x="14" y="67"/>
                  </a:cubicBezTo>
                  <a:cubicBezTo>
                    <a:pt x="14" y="56"/>
                    <a:pt x="23" y="46"/>
                    <a:pt x="34" y="46"/>
                  </a:cubicBezTo>
                  <a:cubicBezTo>
                    <a:pt x="46" y="46"/>
                    <a:pt x="55" y="56"/>
                    <a:pt x="55" y="67"/>
                  </a:cubicBezTo>
                  <a:cubicBezTo>
                    <a:pt x="55" y="78"/>
                    <a:pt x="46" y="87"/>
                    <a:pt x="34" y="87"/>
                  </a:cubicBezTo>
                  <a:close/>
                  <a:moveTo>
                    <a:pt x="96" y="80"/>
                  </a:moveTo>
                  <a:cubicBezTo>
                    <a:pt x="96" y="84"/>
                    <a:pt x="93" y="87"/>
                    <a:pt x="89" y="87"/>
                  </a:cubicBezTo>
                  <a:cubicBezTo>
                    <a:pt x="85" y="87"/>
                    <a:pt x="82" y="84"/>
                    <a:pt x="82" y="80"/>
                  </a:cubicBezTo>
                  <a:cubicBezTo>
                    <a:pt x="82" y="79"/>
                    <a:pt x="82" y="79"/>
                    <a:pt x="82" y="79"/>
                  </a:cubicBezTo>
                  <a:cubicBezTo>
                    <a:pt x="86" y="79"/>
                    <a:pt x="86" y="79"/>
                    <a:pt x="86" y="79"/>
                  </a:cubicBezTo>
                  <a:cubicBezTo>
                    <a:pt x="87" y="79"/>
                    <a:pt x="89" y="78"/>
                    <a:pt x="89" y="76"/>
                  </a:cubicBezTo>
                  <a:cubicBezTo>
                    <a:pt x="89" y="74"/>
                    <a:pt x="87" y="72"/>
                    <a:pt x="86" y="72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82" y="50"/>
                    <a:pt x="85" y="46"/>
                    <a:pt x="89" y="46"/>
                  </a:cubicBezTo>
                  <a:cubicBezTo>
                    <a:pt x="93" y="46"/>
                    <a:pt x="96" y="50"/>
                    <a:pt x="96" y="53"/>
                  </a:cubicBezTo>
                  <a:lnTo>
                    <a:pt x="9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Freeform 27"/>
            <p:cNvSpPr>
              <a:spLocks/>
            </p:cNvSpPr>
            <p:nvPr/>
          </p:nvSpPr>
          <p:spPr bwMode="auto">
            <a:xfrm>
              <a:off x="7620000" y="3176587"/>
              <a:ext cx="58738" cy="57150"/>
            </a:xfrm>
            <a:custGeom>
              <a:avLst/>
              <a:gdLst>
                <a:gd name="T0" fmla="*/ 5 w 16"/>
                <a:gd name="T1" fmla="*/ 13 h 15"/>
                <a:gd name="T2" fmla="*/ 14 w 16"/>
                <a:gd name="T3" fmla="*/ 11 h 15"/>
                <a:gd name="T4" fmla="*/ 11 w 16"/>
                <a:gd name="T5" fmla="*/ 2 h 15"/>
                <a:gd name="T6" fmla="*/ 2 w 16"/>
                <a:gd name="T7" fmla="*/ 4 h 15"/>
                <a:gd name="T8" fmla="*/ 5 w 16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5" y="13"/>
                  </a:moveTo>
                  <a:cubicBezTo>
                    <a:pt x="8" y="15"/>
                    <a:pt x="12" y="14"/>
                    <a:pt x="14" y="11"/>
                  </a:cubicBezTo>
                  <a:cubicBezTo>
                    <a:pt x="16" y="8"/>
                    <a:pt x="15" y="3"/>
                    <a:pt x="11" y="2"/>
                  </a:cubicBezTo>
                  <a:cubicBezTo>
                    <a:pt x="8" y="0"/>
                    <a:pt x="4" y="1"/>
                    <a:pt x="2" y="4"/>
                  </a:cubicBezTo>
                  <a:cubicBezTo>
                    <a:pt x="0" y="7"/>
                    <a:pt x="1" y="12"/>
                    <a:pt x="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19" name="Group 28"/>
          <p:cNvGrpSpPr/>
          <p:nvPr/>
        </p:nvGrpSpPr>
        <p:grpSpPr>
          <a:xfrm>
            <a:off x="5197906" y="4162496"/>
            <a:ext cx="339376" cy="357188"/>
            <a:chOff x="6523038" y="4214813"/>
            <a:chExt cx="517525" cy="520700"/>
          </a:xfrm>
          <a:solidFill>
            <a:schemeClr val="bg1"/>
          </a:solidFill>
        </p:grpSpPr>
        <p:sp>
          <p:nvSpPr>
            <p:cNvPr id="20" name="Freeform 29"/>
            <p:cNvSpPr>
              <a:spLocks noEditPoints="1"/>
            </p:cNvSpPr>
            <p:nvPr/>
          </p:nvSpPr>
          <p:spPr bwMode="auto">
            <a:xfrm>
              <a:off x="6672263" y="4368801"/>
              <a:ext cx="323850" cy="322263"/>
            </a:xfrm>
            <a:custGeom>
              <a:avLst/>
              <a:gdLst>
                <a:gd name="T0" fmla="*/ 83 w 86"/>
                <a:gd name="T1" fmla="*/ 69 h 86"/>
                <a:gd name="T2" fmla="*/ 55 w 86"/>
                <a:gd name="T3" fmla="*/ 41 h 86"/>
                <a:gd name="T4" fmla="*/ 58 w 86"/>
                <a:gd name="T5" fmla="*/ 29 h 86"/>
                <a:gd name="T6" fmla="*/ 29 w 86"/>
                <a:gd name="T7" fmla="*/ 0 h 86"/>
                <a:gd name="T8" fmla="*/ 21 w 86"/>
                <a:gd name="T9" fmla="*/ 1 h 86"/>
                <a:gd name="T10" fmla="*/ 34 w 86"/>
                <a:gd name="T11" fmla="*/ 13 h 86"/>
                <a:gd name="T12" fmla="*/ 33 w 86"/>
                <a:gd name="T13" fmla="*/ 32 h 86"/>
                <a:gd name="T14" fmla="*/ 13 w 86"/>
                <a:gd name="T15" fmla="*/ 33 h 86"/>
                <a:gd name="T16" fmla="*/ 1 w 86"/>
                <a:gd name="T17" fmla="*/ 21 h 86"/>
                <a:gd name="T18" fmla="*/ 0 w 86"/>
                <a:gd name="T19" fmla="*/ 29 h 86"/>
                <a:gd name="T20" fmla="*/ 29 w 86"/>
                <a:gd name="T21" fmla="*/ 58 h 86"/>
                <a:gd name="T22" fmla="*/ 41 w 86"/>
                <a:gd name="T23" fmla="*/ 55 h 86"/>
                <a:gd name="T24" fmla="*/ 69 w 86"/>
                <a:gd name="T25" fmla="*/ 82 h 86"/>
                <a:gd name="T26" fmla="*/ 82 w 86"/>
                <a:gd name="T27" fmla="*/ 82 h 86"/>
                <a:gd name="T28" fmla="*/ 83 w 86"/>
                <a:gd name="T29" fmla="*/ 69 h 86"/>
                <a:gd name="T30" fmla="*/ 75 w 86"/>
                <a:gd name="T31" fmla="*/ 80 h 86"/>
                <a:gd name="T32" fmla="*/ 70 w 86"/>
                <a:gd name="T33" fmla="*/ 75 h 86"/>
                <a:gd name="T34" fmla="*/ 75 w 86"/>
                <a:gd name="T35" fmla="*/ 70 h 86"/>
                <a:gd name="T36" fmla="*/ 80 w 86"/>
                <a:gd name="T37" fmla="*/ 75 h 86"/>
                <a:gd name="T38" fmla="*/ 75 w 86"/>
                <a:gd name="T39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6" h="86">
                  <a:moveTo>
                    <a:pt x="83" y="69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7" y="37"/>
                    <a:pt x="58" y="33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ubicBezTo>
                    <a:pt x="26" y="0"/>
                    <a:pt x="24" y="0"/>
                    <a:pt x="21" y="1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9" y="18"/>
                    <a:pt x="38" y="27"/>
                    <a:pt x="33" y="32"/>
                  </a:cubicBezTo>
                  <a:cubicBezTo>
                    <a:pt x="27" y="38"/>
                    <a:pt x="19" y="38"/>
                    <a:pt x="13" y="33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0" y="23"/>
                    <a:pt x="0" y="26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ubicBezTo>
                    <a:pt x="33" y="58"/>
                    <a:pt x="38" y="57"/>
                    <a:pt x="41" y="55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3" y="86"/>
                    <a:pt x="79" y="86"/>
                    <a:pt x="82" y="82"/>
                  </a:cubicBezTo>
                  <a:cubicBezTo>
                    <a:pt x="86" y="78"/>
                    <a:pt x="86" y="72"/>
                    <a:pt x="83" y="69"/>
                  </a:cubicBezTo>
                  <a:close/>
                  <a:moveTo>
                    <a:pt x="75" y="80"/>
                  </a:moveTo>
                  <a:cubicBezTo>
                    <a:pt x="73" y="80"/>
                    <a:pt x="70" y="78"/>
                    <a:pt x="70" y="75"/>
                  </a:cubicBezTo>
                  <a:cubicBezTo>
                    <a:pt x="70" y="72"/>
                    <a:pt x="73" y="70"/>
                    <a:pt x="75" y="70"/>
                  </a:cubicBezTo>
                  <a:cubicBezTo>
                    <a:pt x="78" y="70"/>
                    <a:pt x="80" y="72"/>
                    <a:pt x="80" y="75"/>
                  </a:cubicBezTo>
                  <a:cubicBezTo>
                    <a:pt x="80" y="78"/>
                    <a:pt x="78" y="80"/>
                    <a:pt x="75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Freeform 30"/>
            <p:cNvSpPr>
              <a:spLocks/>
            </p:cNvSpPr>
            <p:nvPr/>
          </p:nvSpPr>
          <p:spPr bwMode="auto">
            <a:xfrm>
              <a:off x="6523038" y="4214813"/>
              <a:ext cx="517525" cy="520700"/>
            </a:xfrm>
            <a:custGeom>
              <a:avLst/>
              <a:gdLst>
                <a:gd name="T0" fmla="*/ 120 w 138"/>
                <a:gd name="T1" fmla="*/ 57 h 139"/>
                <a:gd name="T2" fmla="*/ 116 w 138"/>
                <a:gd name="T3" fmla="*/ 55 h 139"/>
                <a:gd name="T4" fmla="*/ 114 w 138"/>
                <a:gd name="T5" fmla="*/ 43 h 139"/>
                <a:gd name="T6" fmla="*/ 121 w 138"/>
                <a:gd name="T7" fmla="*/ 36 h 139"/>
                <a:gd name="T8" fmla="*/ 103 w 138"/>
                <a:gd name="T9" fmla="*/ 18 h 139"/>
                <a:gd name="T10" fmla="*/ 96 w 138"/>
                <a:gd name="T11" fmla="*/ 24 h 139"/>
                <a:gd name="T12" fmla="*/ 84 w 138"/>
                <a:gd name="T13" fmla="*/ 24 h 139"/>
                <a:gd name="T14" fmla="*/ 82 w 138"/>
                <a:gd name="T15" fmla="*/ 12 h 139"/>
                <a:gd name="T16" fmla="*/ 65 w 138"/>
                <a:gd name="T17" fmla="*/ 0 h 139"/>
                <a:gd name="T18" fmla="*/ 56 w 138"/>
                <a:gd name="T19" fmla="*/ 16 h 139"/>
                <a:gd name="T20" fmla="*/ 56 w 138"/>
                <a:gd name="T21" fmla="*/ 18 h 139"/>
                <a:gd name="T22" fmla="*/ 56 w 138"/>
                <a:gd name="T23" fmla="*/ 20 h 139"/>
                <a:gd name="T24" fmla="*/ 55 w 138"/>
                <a:gd name="T25" fmla="*/ 21 h 139"/>
                <a:gd name="T26" fmla="*/ 53 w 138"/>
                <a:gd name="T27" fmla="*/ 24 h 139"/>
                <a:gd name="T28" fmla="*/ 41 w 138"/>
                <a:gd name="T29" fmla="*/ 23 h 139"/>
                <a:gd name="T30" fmla="*/ 23 w 138"/>
                <a:gd name="T31" fmla="*/ 18 h 139"/>
                <a:gd name="T32" fmla="*/ 19 w 138"/>
                <a:gd name="T33" fmla="*/ 38 h 139"/>
                <a:gd name="T34" fmla="*/ 24 w 138"/>
                <a:gd name="T35" fmla="*/ 43 h 139"/>
                <a:gd name="T36" fmla="*/ 24 w 138"/>
                <a:gd name="T37" fmla="*/ 44 h 139"/>
                <a:gd name="T38" fmla="*/ 25 w 138"/>
                <a:gd name="T39" fmla="*/ 45 h 139"/>
                <a:gd name="T40" fmla="*/ 25 w 138"/>
                <a:gd name="T41" fmla="*/ 46 h 139"/>
                <a:gd name="T42" fmla="*/ 23 w 138"/>
                <a:gd name="T43" fmla="*/ 54 h 139"/>
                <a:gd name="T44" fmla="*/ 16 w 138"/>
                <a:gd name="T45" fmla="*/ 56 h 139"/>
                <a:gd name="T46" fmla="*/ 0 w 138"/>
                <a:gd name="T47" fmla="*/ 65 h 139"/>
                <a:gd name="T48" fmla="*/ 11 w 138"/>
                <a:gd name="T49" fmla="*/ 82 h 139"/>
                <a:gd name="T50" fmla="*/ 19 w 138"/>
                <a:gd name="T51" fmla="*/ 83 h 139"/>
                <a:gd name="T52" fmla="*/ 25 w 138"/>
                <a:gd name="T53" fmla="*/ 91 h 139"/>
                <a:gd name="T54" fmla="*/ 22 w 138"/>
                <a:gd name="T55" fmla="*/ 98 h 139"/>
                <a:gd name="T56" fmla="*/ 17 w 138"/>
                <a:gd name="T57" fmla="*/ 116 h 139"/>
                <a:gd name="T58" fmla="*/ 37 w 138"/>
                <a:gd name="T59" fmla="*/ 120 h 139"/>
                <a:gd name="T60" fmla="*/ 42 w 138"/>
                <a:gd name="T61" fmla="*/ 115 h 139"/>
                <a:gd name="T62" fmla="*/ 43 w 138"/>
                <a:gd name="T63" fmla="*/ 114 h 139"/>
                <a:gd name="T64" fmla="*/ 45 w 138"/>
                <a:gd name="T65" fmla="*/ 114 h 139"/>
                <a:gd name="T66" fmla="*/ 45 w 138"/>
                <a:gd name="T67" fmla="*/ 113 h 139"/>
                <a:gd name="T68" fmla="*/ 46 w 138"/>
                <a:gd name="T69" fmla="*/ 113 h 139"/>
                <a:gd name="T70" fmla="*/ 56 w 138"/>
                <a:gd name="T71" fmla="*/ 121 h 139"/>
                <a:gd name="T72" fmla="*/ 56 w 138"/>
                <a:gd name="T73" fmla="*/ 130 h 139"/>
                <a:gd name="T74" fmla="*/ 82 w 138"/>
                <a:gd name="T75" fmla="*/ 130 h 139"/>
                <a:gd name="T76" fmla="*/ 82 w 138"/>
                <a:gd name="T77" fmla="*/ 121 h 139"/>
                <a:gd name="T78" fmla="*/ 84 w 138"/>
                <a:gd name="T79" fmla="*/ 116 h 139"/>
                <a:gd name="T80" fmla="*/ 86 w 138"/>
                <a:gd name="T81" fmla="*/ 115 h 139"/>
                <a:gd name="T82" fmla="*/ 87 w 138"/>
                <a:gd name="T83" fmla="*/ 114 h 139"/>
                <a:gd name="T84" fmla="*/ 79 w 138"/>
                <a:gd name="T85" fmla="*/ 106 h 139"/>
                <a:gd name="T86" fmla="*/ 69 w 138"/>
                <a:gd name="T87" fmla="*/ 32 h 139"/>
                <a:gd name="T88" fmla="*/ 113 w 138"/>
                <a:gd name="T89" fmla="*/ 88 h 139"/>
                <a:gd name="T90" fmla="*/ 120 w 138"/>
                <a:gd name="T91" fmla="*/ 83 h 139"/>
                <a:gd name="T92" fmla="*/ 130 w 138"/>
                <a:gd name="T93" fmla="*/ 83 h 139"/>
                <a:gd name="T94" fmla="*/ 130 w 138"/>
                <a:gd name="T95" fmla="*/ 57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8" h="139">
                  <a:moveTo>
                    <a:pt x="130" y="57"/>
                  </a:moveTo>
                  <a:cubicBezTo>
                    <a:pt x="127" y="57"/>
                    <a:pt x="127" y="57"/>
                    <a:pt x="127" y="57"/>
                  </a:cubicBezTo>
                  <a:cubicBezTo>
                    <a:pt x="120" y="57"/>
                    <a:pt x="120" y="57"/>
                    <a:pt x="120" y="57"/>
                  </a:cubicBezTo>
                  <a:cubicBezTo>
                    <a:pt x="120" y="57"/>
                    <a:pt x="120" y="57"/>
                    <a:pt x="120" y="57"/>
                  </a:cubicBezTo>
                  <a:cubicBezTo>
                    <a:pt x="119" y="57"/>
                    <a:pt x="118" y="56"/>
                    <a:pt x="116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4" y="54"/>
                    <a:pt x="112" y="51"/>
                    <a:pt x="112" y="48"/>
                  </a:cubicBezTo>
                  <a:cubicBezTo>
                    <a:pt x="112" y="47"/>
                    <a:pt x="113" y="46"/>
                    <a:pt x="113" y="45"/>
                  </a:cubicBezTo>
                  <a:cubicBezTo>
                    <a:pt x="113" y="44"/>
                    <a:pt x="114" y="44"/>
                    <a:pt x="114" y="43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9" y="38"/>
                    <a:pt x="119" y="38"/>
                    <a:pt x="119" y="38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24" y="32"/>
                    <a:pt x="124" y="27"/>
                    <a:pt x="121" y="24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2" y="15"/>
                    <a:pt x="106" y="15"/>
                    <a:pt x="103" y="18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93" y="26"/>
                    <a:pt x="90" y="27"/>
                    <a:pt x="87" y="25"/>
                  </a:cubicBezTo>
                  <a:cubicBezTo>
                    <a:pt x="86" y="25"/>
                    <a:pt x="85" y="24"/>
                    <a:pt x="84" y="24"/>
                  </a:cubicBezTo>
                  <a:cubicBezTo>
                    <a:pt x="83" y="22"/>
                    <a:pt x="82" y="20"/>
                    <a:pt x="82" y="19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4"/>
                    <a:pt x="78" y="1"/>
                    <a:pt x="73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0" y="1"/>
                    <a:pt x="57" y="4"/>
                    <a:pt x="56" y="9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6" y="19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4" y="23"/>
                    <a:pt x="53" y="24"/>
                  </a:cubicBezTo>
                  <a:cubicBezTo>
                    <a:pt x="52" y="25"/>
                    <a:pt x="50" y="26"/>
                    <a:pt x="47" y="26"/>
                  </a:cubicBezTo>
                  <a:cubicBezTo>
                    <a:pt x="45" y="26"/>
                    <a:pt x="44" y="25"/>
                    <a:pt x="42" y="24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2" y="15"/>
                    <a:pt x="27" y="15"/>
                    <a:pt x="23" y="18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4" y="27"/>
                    <a:pt x="14" y="32"/>
                    <a:pt x="17" y="36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4" y="43"/>
                    <a:pt x="24" y="43"/>
                    <a:pt x="24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4" y="44"/>
                    <a:pt x="25" y="44"/>
                    <a:pt x="25" y="44"/>
                  </a:cubicBezTo>
                  <a:cubicBezTo>
                    <a:pt x="25" y="44"/>
                    <a:pt x="25" y="44"/>
                    <a:pt x="25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7"/>
                    <a:pt x="25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9"/>
                    <a:pt x="25" y="52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1" y="55"/>
                    <a:pt x="20" y="56"/>
                    <a:pt x="18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4" y="57"/>
                    <a:pt x="0" y="61"/>
                    <a:pt x="0" y="65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8"/>
                    <a:pt x="4" y="82"/>
                    <a:pt x="8" y="82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9" y="83"/>
                    <a:pt x="19" y="83"/>
                    <a:pt x="19" y="83"/>
                  </a:cubicBezTo>
                  <a:cubicBezTo>
                    <a:pt x="19" y="83"/>
                    <a:pt x="19" y="83"/>
                    <a:pt x="19" y="83"/>
                  </a:cubicBezTo>
                  <a:cubicBezTo>
                    <a:pt x="23" y="84"/>
                    <a:pt x="25" y="87"/>
                    <a:pt x="25" y="91"/>
                  </a:cubicBezTo>
                  <a:cubicBezTo>
                    <a:pt x="25" y="91"/>
                    <a:pt x="25" y="91"/>
                    <a:pt x="25" y="91"/>
                  </a:cubicBezTo>
                  <a:cubicBezTo>
                    <a:pt x="25" y="93"/>
                    <a:pt x="25" y="95"/>
                    <a:pt x="23" y="97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19" y="101"/>
                    <a:pt x="19" y="101"/>
                    <a:pt x="19" y="101"/>
                  </a:cubicBezTo>
                  <a:cubicBezTo>
                    <a:pt x="17" y="103"/>
                    <a:pt x="17" y="103"/>
                    <a:pt x="17" y="103"/>
                  </a:cubicBezTo>
                  <a:cubicBezTo>
                    <a:pt x="14" y="107"/>
                    <a:pt x="14" y="112"/>
                    <a:pt x="17" y="116"/>
                  </a:cubicBezTo>
                  <a:cubicBezTo>
                    <a:pt x="23" y="121"/>
                    <a:pt x="23" y="121"/>
                    <a:pt x="23" y="121"/>
                  </a:cubicBezTo>
                  <a:cubicBezTo>
                    <a:pt x="26" y="124"/>
                    <a:pt x="31" y="124"/>
                    <a:pt x="35" y="122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42" y="115"/>
                    <a:pt x="42" y="115"/>
                    <a:pt x="42" y="115"/>
                  </a:cubicBezTo>
                  <a:cubicBezTo>
                    <a:pt x="42" y="115"/>
                    <a:pt x="42" y="115"/>
                    <a:pt x="42" y="115"/>
                  </a:cubicBezTo>
                  <a:cubicBezTo>
                    <a:pt x="42" y="115"/>
                    <a:pt x="42" y="115"/>
                    <a:pt x="42" y="115"/>
                  </a:cubicBezTo>
                  <a:cubicBezTo>
                    <a:pt x="42" y="115"/>
                    <a:pt x="42" y="115"/>
                    <a:pt x="42" y="115"/>
                  </a:cubicBezTo>
                  <a:cubicBezTo>
                    <a:pt x="43" y="114"/>
                    <a:pt x="43" y="114"/>
                    <a:pt x="43" y="114"/>
                  </a:cubicBezTo>
                  <a:cubicBezTo>
                    <a:pt x="43" y="114"/>
                    <a:pt x="43" y="114"/>
                    <a:pt x="43" y="114"/>
                  </a:cubicBezTo>
                  <a:cubicBezTo>
                    <a:pt x="43" y="114"/>
                    <a:pt x="43" y="114"/>
                    <a:pt x="44" y="114"/>
                  </a:cubicBezTo>
                  <a:cubicBezTo>
                    <a:pt x="44" y="114"/>
                    <a:pt x="44" y="114"/>
                    <a:pt x="44" y="114"/>
                  </a:cubicBezTo>
                  <a:cubicBezTo>
                    <a:pt x="44" y="114"/>
                    <a:pt x="44" y="114"/>
                    <a:pt x="45" y="114"/>
                  </a:cubicBezTo>
                  <a:cubicBezTo>
                    <a:pt x="45" y="114"/>
                    <a:pt x="45" y="114"/>
                    <a:pt x="45" y="114"/>
                  </a:cubicBezTo>
                  <a:cubicBezTo>
                    <a:pt x="45" y="114"/>
                    <a:pt x="45" y="114"/>
                    <a:pt x="45" y="114"/>
                  </a:cubicBezTo>
                  <a:cubicBezTo>
                    <a:pt x="45" y="113"/>
                    <a:pt x="45" y="113"/>
                    <a:pt x="45" y="113"/>
                  </a:cubicBezTo>
                  <a:cubicBezTo>
                    <a:pt x="45" y="113"/>
                    <a:pt x="45" y="113"/>
                    <a:pt x="45" y="113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47" y="113"/>
                    <a:pt x="47" y="113"/>
                  </a:cubicBezTo>
                  <a:cubicBezTo>
                    <a:pt x="49" y="113"/>
                    <a:pt x="52" y="114"/>
                    <a:pt x="53" y="116"/>
                  </a:cubicBezTo>
                  <a:cubicBezTo>
                    <a:pt x="55" y="117"/>
                    <a:pt x="56" y="119"/>
                    <a:pt x="56" y="121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30"/>
                    <a:pt x="56" y="130"/>
                    <a:pt x="56" y="130"/>
                  </a:cubicBezTo>
                  <a:cubicBezTo>
                    <a:pt x="56" y="135"/>
                    <a:pt x="60" y="139"/>
                    <a:pt x="65" y="139"/>
                  </a:cubicBezTo>
                  <a:cubicBezTo>
                    <a:pt x="73" y="139"/>
                    <a:pt x="73" y="139"/>
                    <a:pt x="73" y="139"/>
                  </a:cubicBezTo>
                  <a:cubicBezTo>
                    <a:pt x="77" y="139"/>
                    <a:pt x="81" y="135"/>
                    <a:pt x="82" y="130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2" y="123"/>
                    <a:pt x="82" y="123"/>
                    <a:pt x="82" y="123"/>
                  </a:cubicBezTo>
                  <a:cubicBezTo>
                    <a:pt x="82" y="121"/>
                    <a:pt x="82" y="121"/>
                    <a:pt x="82" y="121"/>
                  </a:cubicBezTo>
                  <a:cubicBezTo>
                    <a:pt x="82" y="121"/>
                    <a:pt x="82" y="121"/>
                    <a:pt x="82" y="121"/>
                  </a:cubicBezTo>
                  <a:cubicBezTo>
                    <a:pt x="82" y="119"/>
                    <a:pt x="83" y="118"/>
                    <a:pt x="84" y="117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5"/>
                    <a:pt x="85" y="115"/>
                    <a:pt x="86" y="115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4"/>
                    <a:pt x="86" y="114"/>
                    <a:pt x="87" y="114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79" y="106"/>
                    <a:pt x="79" y="106"/>
                    <a:pt x="79" y="106"/>
                  </a:cubicBezTo>
                  <a:cubicBezTo>
                    <a:pt x="76" y="107"/>
                    <a:pt x="72" y="108"/>
                    <a:pt x="69" y="108"/>
                  </a:cubicBezTo>
                  <a:cubicBezTo>
                    <a:pt x="48" y="108"/>
                    <a:pt x="31" y="91"/>
                    <a:pt x="31" y="70"/>
                  </a:cubicBezTo>
                  <a:cubicBezTo>
                    <a:pt x="31" y="49"/>
                    <a:pt x="48" y="32"/>
                    <a:pt x="69" y="32"/>
                  </a:cubicBezTo>
                  <a:cubicBezTo>
                    <a:pt x="90" y="32"/>
                    <a:pt x="107" y="49"/>
                    <a:pt x="107" y="70"/>
                  </a:cubicBezTo>
                  <a:cubicBezTo>
                    <a:pt x="107" y="73"/>
                    <a:pt x="106" y="77"/>
                    <a:pt x="105" y="80"/>
                  </a:cubicBezTo>
                  <a:cubicBezTo>
                    <a:pt x="113" y="88"/>
                    <a:pt x="113" y="88"/>
                    <a:pt x="113" y="88"/>
                  </a:cubicBezTo>
                  <a:cubicBezTo>
                    <a:pt x="114" y="87"/>
                    <a:pt x="114" y="86"/>
                    <a:pt x="115" y="85"/>
                  </a:cubicBezTo>
                  <a:cubicBezTo>
                    <a:pt x="116" y="84"/>
                    <a:pt x="117" y="84"/>
                    <a:pt x="118" y="83"/>
                  </a:cubicBezTo>
                  <a:cubicBezTo>
                    <a:pt x="119" y="83"/>
                    <a:pt x="119" y="83"/>
                    <a:pt x="120" y="83"/>
                  </a:cubicBezTo>
                  <a:cubicBezTo>
                    <a:pt x="122" y="83"/>
                    <a:pt x="122" y="83"/>
                    <a:pt x="122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30" y="83"/>
                    <a:pt x="130" y="83"/>
                    <a:pt x="130" y="83"/>
                  </a:cubicBezTo>
                  <a:cubicBezTo>
                    <a:pt x="134" y="82"/>
                    <a:pt x="138" y="79"/>
                    <a:pt x="138" y="74"/>
                  </a:cubicBezTo>
                  <a:cubicBezTo>
                    <a:pt x="138" y="66"/>
                    <a:pt x="138" y="66"/>
                    <a:pt x="138" y="66"/>
                  </a:cubicBezTo>
                  <a:cubicBezTo>
                    <a:pt x="138" y="61"/>
                    <a:pt x="134" y="57"/>
                    <a:pt x="130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2" name="Rectangle 32"/>
          <p:cNvSpPr/>
          <p:nvPr/>
        </p:nvSpPr>
        <p:spPr>
          <a:xfrm>
            <a:off x="7427685" y="1874501"/>
            <a:ext cx="19812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Rectangle 34"/>
          <p:cNvSpPr/>
          <p:nvPr/>
        </p:nvSpPr>
        <p:spPr>
          <a:xfrm>
            <a:off x="8061016" y="3393713"/>
            <a:ext cx="19812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Rectangle 40"/>
          <p:cNvSpPr/>
          <p:nvPr/>
        </p:nvSpPr>
        <p:spPr>
          <a:xfrm>
            <a:off x="3633058" y="1894261"/>
            <a:ext cx="19812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Rectangle 42"/>
          <p:cNvSpPr/>
          <p:nvPr/>
        </p:nvSpPr>
        <p:spPr>
          <a:xfrm>
            <a:off x="3035963" y="3388835"/>
            <a:ext cx="19812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92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/>
      <p:bldP spid="7" grpId="0"/>
      <p:bldP spid="8" grpId="0"/>
      <p:bldP spid="22" grpId="0"/>
      <p:bldP spid="23" grpId="0"/>
      <p:bldP spid="24" grpId="0"/>
      <p:bldP spid="2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55"/>
          <p:cNvGrpSpPr/>
          <p:nvPr/>
        </p:nvGrpSpPr>
        <p:grpSpPr>
          <a:xfrm>
            <a:off x="2769278" y="2148135"/>
            <a:ext cx="6952984" cy="2982307"/>
            <a:chOff x="803822" y="1016361"/>
            <a:chExt cx="7536357" cy="2044618"/>
          </a:xfrm>
        </p:grpSpPr>
        <p:cxnSp>
          <p:nvCxnSpPr>
            <p:cNvPr id="3" name="Straight Connector 148"/>
            <p:cNvCxnSpPr/>
            <p:nvPr/>
          </p:nvCxnSpPr>
          <p:spPr>
            <a:xfrm>
              <a:off x="803822" y="101636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149"/>
            <p:cNvCxnSpPr/>
            <p:nvPr/>
          </p:nvCxnSpPr>
          <p:spPr>
            <a:xfrm>
              <a:off x="803822" y="135713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150"/>
            <p:cNvCxnSpPr/>
            <p:nvPr/>
          </p:nvCxnSpPr>
          <p:spPr>
            <a:xfrm>
              <a:off x="803822" y="169790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51"/>
            <p:cNvCxnSpPr/>
            <p:nvPr/>
          </p:nvCxnSpPr>
          <p:spPr>
            <a:xfrm>
              <a:off x="803822" y="203867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152"/>
            <p:cNvCxnSpPr/>
            <p:nvPr/>
          </p:nvCxnSpPr>
          <p:spPr>
            <a:xfrm>
              <a:off x="803822" y="237944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53"/>
            <p:cNvCxnSpPr/>
            <p:nvPr/>
          </p:nvCxnSpPr>
          <p:spPr>
            <a:xfrm>
              <a:off x="803822" y="272021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154"/>
            <p:cNvCxnSpPr/>
            <p:nvPr/>
          </p:nvCxnSpPr>
          <p:spPr>
            <a:xfrm>
              <a:off x="803822" y="3060979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279"/>
          <p:cNvGrpSpPr/>
          <p:nvPr/>
        </p:nvGrpSpPr>
        <p:grpSpPr>
          <a:xfrm>
            <a:off x="2902953" y="2706419"/>
            <a:ext cx="678703" cy="678698"/>
            <a:chOff x="846989" y="1401020"/>
            <a:chExt cx="877416" cy="877416"/>
          </a:xfrm>
          <a:effectLst/>
        </p:grpSpPr>
        <p:sp>
          <p:nvSpPr>
            <p:cNvPr id="11" name="Teardrop 101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rgbClr val="C2CCA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Oval 104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90%</a:t>
              </a:r>
            </a:p>
          </p:txBody>
        </p:sp>
      </p:grpSp>
      <p:grpSp>
        <p:nvGrpSpPr>
          <p:cNvPr id="13" name="Group 279"/>
          <p:cNvGrpSpPr/>
          <p:nvPr/>
        </p:nvGrpSpPr>
        <p:grpSpPr>
          <a:xfrm>
            <a:off x="4140506" y="1768325"/>
            <a:ext cx="678703" cy="678698"/>
            <a:chOff x="846989" y="1401020"/>
            <a:chExt cx="877416" cy="877416"/>
          </a:xfrm>
          <a:effectLst/>
        </p:grpSpPr>
        <p:sp>
          <p:nvSpPr>
            <p:cNvPr id="14" name="Teardrop 108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rgbClr val="CEB68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Oval 11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80%</a:t>
              </a:r>
            </a:p>
          </p:txBody>
        </p:sp>
      </p:grpSp>
      <p:grpSp>
        <p:nvGrpSpPr>
          <p:cNvPr id="16" name="Group 279"/>
          <p:cNvGrpSpPr/>
          <p:nvPr/>
        </p:nvGrpSpPr>
        <p:grpSpPr>
          <a:xfrm>
            <a:off x="5696066" y="1431007"/>
            <a:ext cx="678703" cy="678698"/>
            <a:chOff x="846989" y="1401020"/>
            <a:chExt cx="877416" cy="877416"/>
          </a:xfrm>
          <a:effectLst/>
        </p:grpSpPr>
        <p:sp>
          <p:nvSpPr>
            <p:cNvPr id="17" name="Teardrop 117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rgbClr val="CD8C7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Oval 120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</a:p>
          </p:txBody>
        </p:sp>
      </p:grpSp>
      <p:sp>
        <p:nvSpPr>
          <p:cNvPr id="19" name="Freeform 6"/>
          <p:cNvSpPr>
            <a:spLocks/>
          </p:cNvSpPr>
          <p:nvPr/>
        </p:nvSpPr>
        <p:spPr bwMode="auto">
          <a:xfrm>
            <a:off x="3563484" y="2558873"/>
            <a:ext cx="1822613" cy="255935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CEB68C"/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Freeform 6"/>
          <p:cNvSpPr>
            <a:spLocks/>
          </p:cNvSpPr>
          <p:nvPr/>
        </p:nvSpPr>
        <p:spPr bwMode="auto">
          <a:xfrm>
            <a:off x="6477038" y="2558873"/>
            <a:ext cx="1822613" cy="255935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CEB68C"/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Freeform 6"/>
          <p:cNvSpPr>
            <a:spLocks/>
          </p:cNvSpPr>
          <p:nvPr/>
        </p:nvSpPr>
        <p:spPr bwMode="auto">
          <a:xfrm>
            <a:off x="2552737" y="3518630"/>
            <a:ext cx="1388657" cy="1599598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Freeform 6"/>
          <p:cNvSpPr>
            <a:spLocks/>
          </p:cNvSpPr>
          <p:nvPr/>
        </p:nvSpPr>
        <p:spPr bwMode="auto">
          <a:xfrm>
            <a:off x="5013029" y="2238954"/>
            <a:ext cx="2050439" cy="287927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CD8C75"/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Freeform 6"/>
          <p:cNvSpPr>
            <a:spLocks/>
          </p:cNvSpPr>
          <p:nvPr/>
        </p:nvSpPr>
        <p:spPr bwMode="auto">
          <a:xfrm>
            <a:off x="7792029" y="3015584"/>
            <a:ext cx="1822613" cy="2114858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rgbClr val="C2CCAA"/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4" name="Group 279"/>
          <p:cNvGrpSpPr/>
          <p:nvPr/>
        </p:nvGrpSpPr>
        <p:grpSpPr>
          <a:xfrm>
            <a:off x="7056583" y="1764256"/>
            <a:ext cx="678703" cy="678697"/>
            <a:chOff x="846989" y="1401020"/>
            <a:chExt cx="877416" cy="877416"/>
          </a:xfrm>
          <a:effectLst/>
        </p:grpSpPr>
        <p:sp>
          <p:nvSpPr>
            <p:cNvPr id="25" name="Teardrop 166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rgbClr val="CEB68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Oval 167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</a:p>
          </p:txBody>
        </p:sp>
      </p:grpSp>
      <p:grpSp>
        <p:nvGrpSpPr>
          <p:cNvPr id="27" name="Group 279"/>
          <p:cNvGrpSpPr/>
          <p:nvPr/>
        </p:nvGrpSpPr>
        <p:grpSpPr>
          <a:xfrm>
            <a:off x="8369541" y="2171363"/>
            <a:ext cx="678703" cy="678697"/>
            <a:chOff x="846989" y="1401020"/>
            <a:chExt cx="877416" cy="877416"/>
          </a:xfrm>
          <a:effectLst/>
        </p:grpSpPr>
        <p:sp>
          <p:nvSpPr>
            <p:cNvPr id="28" name="Teardrop 170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rgbClr val="C2CCA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Oval 17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</a:p>
          </p:txBody>
        </p:sp>
      </p:grpSp>
      <p:sp>
        <p:nvSpPr>
          <p:cNvPr id="30" name="矩形 29"/>
          <p:cNvSpPr/>
          <p:nvPr/>
        </p:nvSpPr>
        <p:spPr>
          <a:xfrm>
            <a:off x="2674567" y="5295892"/>
            <a:ext cx="11721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  <p:sp>
        <p:nvSpPr>
          <p:cNvPr id="31" name="矩形 30"/>
          <p:cNvSpPr/>
          <p:nvPr/>
        </p:nvSpPr>
        <p:spPr>
          <a:xfrm>
            <a:off x="3947058" y="5319360"/>
            <a:ext cx="11721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  <p:sp>
        <p:nvSpPr>
          <p:cNvPr id="32" name="矩形 31"/>
          <p:cNvSpPr/>
          <p:nvPr/>
        </p:nvSpPr>
        <p:spPr>
          <a:xfrm>
            <a:off x="5492242" y="5307342"/>
            <a:ext cx="11721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  <p:sp>
        <p:nvSpPr>
          <p:cNvPr id="33" name="矩形 32"/>
          <p:cNvSpPr/>
          <p:nvPr/>
        </p:nvSpPr>
        <p:spPr>
          <a:xfrm>
            <a:off x="6916021" y="5295892"/>
            <a:ext cx="11721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  <p:sp>
        <p:nvSpPr>
          <p:cNvPr id="34" name="矩形 33"/>
          <p:cNvSpPr/>
          <p:nvPr/>
        </p:nvSpPr>
        <p:spPr>
          <a:xfrm>
            <a:off x="8203772" y="5278638"/>
            <a:ext cx="11721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</p:spTree>
    <p:extLst>
      <p:ext uri="{BB962C8B-B14F-4D97-AF65-F5344CB8AC3E}">
        <p14:creationId xmlns:p14="http://schemas.microsoft.com/office/powerpoint/2010/main" val="278723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30" grpId="0"/>
      <p:bldP spid="31" grpId="0"/>
      <p:bldP spid="32" grpId="0"/>
      <p:bldP spid="33" grpId="0"/>
      <p:bldP spid="3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3181350" y="485075"/>
            <a:ext cx="5810250" cy="581025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717434" y="2750541"/>
            <a:ext cx="3989214" cy="49453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53828" y="-1634804"/>
            <a:ext cx="6442453" cy="56924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010439" y="-1836454"/>
            <a:ext cx="4464051" cy="503833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86309" y="4508089"/>
            <a:ext cx="2112713" cy="220642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283625" y="1611465"/>
            <a:ext cx="392126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chemeClr val="bg1">
                    <a:lumMod val="50000"/>
                  </a:schemeClr>
                </a:solidFill>
              </a:rPr>
              <a:t>THANKS</a:t>
            </a:r>
            <a:endParaRPr lang="zh-CN" altLang="en-US" sz="80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3689716" y="1954448"/>
            <a:ext cx="1102991" cy="1151917"/>
          </a:xfrm>
          <a:prstGeom prst="rect">
            <a:avLst/>
          </a:prstGeom>
        </p:spPr>
      </p:pic>
      <p:pic>
        <p:nvPicPr>
          <p:cNvPr id="10" name="图片 9" descr="图片包含 矢量图形&#10;&#10;已生成高可信度的说明">
            <a:extLst>
              <a:ext uri="{FF2B5EF4-FFF2-40B4-BE49-F238E27FC236}">
                <a16:creationId xmlns:a16="http://schemas.microsoft.com/office/drawing/2014/main" id="{F7CD5794-97A4-4202-9772-47BFE91112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038" y="3390200"/>
            <a:ext cx="3076557" cy="322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9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717434" y="2750541"/>
            <a:ext cx="3989214" cy="49453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9904471">
            <a:off x="8185934" y="-1794462"/>
            <a:ext cx="5956841" cy="526337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059403" y="-498473"/>
            <a:ext cx="6207308" cy="7005859"/>
            <a:chOff x="3059403" y="-498473"/>
            <a:chExt cx="6207308" cy="7005859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259602">
              <a:off x="3059403" y="-498473"/>
              <a:ext cx="6207308" cy="7005859"/>
            </a:xfrm>
            <a:prstGeom prst="rect">
              <a:avLst/>
            </a:prstGeom>
          </p:spPr>
        </p:pic>
        <p:grpSp>
          <p:nvGrpSpPr>
            <p:cNvPr id="4" name="组合 3"/>
            <p:cNvGrpSpPr/>
            <p:nvPr/>
          </p:nvGrpSpPr>
          <p:grpSpPr>
            <a:xfrm>
              <a:off x="5147057" y="1611086"/>
              <a:ext cx="1973943" cy="1973943"/>
              <a:chOff x="1320800" y="-1625600"/>
              <a:chExt cx="899886" cy="899886"/>
            </a:xfrm>
          </p:grpSpPr>
          <p:sp>
            <p:nvSpPr>
              <p:cNvPr id="3" name="椭圆 2"/>
              <p:cNvSpPr/>
              <p:nvPr/>
            </p:nvSpPr>
            <p:spPr>
              <a:xfrm>
                <a:off x="1320800" y="-1625600"/>
                <a:ext cx="899886" cy="899886"/>
              </a:xfrm>
              <a:prstGeom prst="ellipse">
                <a:avLst/>
              </a:prstGeom>
              <a:solidFill>
                <a:srgbClr val="DDDB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" name="文本框 1"/>
              <p:cNvSpPr txBox="1"/>
              <p:nvPr/>
            </p:nvSpPr>
            <p:spPr>
              <a:xfrm>
                <a:off x="1454647" y="-1573148"/>
                <a:ext cx="645426" cy="715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9600" dirty="0">
                    <a:solidFill>
                      <a:schemeClr val="bg1">
                        <a:lumMod val="50000"/>
                      </a:schemeClr>
                    </a:solidFill>
                  </a:rPr>
                  <a:t>壹</a:t>
                </a:r>
              </a:p>
            </p:txBody>
          </p:sp>
        </p:grpSp>
      </p:grpSp>
      <p:pic>
        <p:nvPicPr>
          <p:cNvPr id="10" name="图片 9" descr="图片包含 矢量图形&#10;&#10;已生成高可信度的说明">
            <a:extLst>
              <a:ext uri="{FF2B5EF4-FFF2-40B4-BE49-F238E27FC236}">
                <a16:creationId xmlns:a16="http://schemas.microsoft.com/office/drawing/2014/main" id="{F95FE4B1-F9C5-4A39-A2EF-E6533112150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702" y="4159623"/>
            <a:ext cx="2188173" cy="229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7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513296" y="2466448"/>
            <a:ext cx="1530771" cy="2074104"/>
            <a:chOff x="539353" y="1653648"/>
            <a:chExt cx="1530771" cy="2074104"/>
          </a:xfrm>
        </p:grpSpPr>
        <p:sp>
          <p:nvSpPr>
            <p:cNvPr id="3" name="Freeform: Shape 2"/>
            <p:cNvSpPr>
              <a:spLocks/>
            </p:cNvSpPr>
            <p:nvPr/>
          </p:nvSpPr>
          <p:spPr bwMode="auto">
            <a:xfrm>
              <a:off x="691271" y="1653648"/>
              <a:ext cx="1091329" cy="1083888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38" y="0"/>
                  </a:moveTo>
                  <a:cubicBezTo>
                    <a:pt x="7321" y="0"/>
                    <a:pt x="4802" y="1061"/>
                    <a:pt x="2881" y="3185"/>
                  </a:cubicBezTo>
                  <a:cubicBezTo>
                    <a:pt x="-961" y="7433"/>
                    <a:pt x="-961" y="14319"/>
                    <a:pt x="2881" y="18566"/>
                  </a:cubicBezTo>
                  <a:cubicBezTo>
                    <a:pt x="4162" y="19983"/>
                    <a:pt x="5714" y="20915"/>
                    <a:pt x="7349" y="21387"/>
                  </a:cubicBezTo>
                  <a:cubicBezTo>
                    <a:pt x="7502" y="20105"/>
                    <a:pt x="7606" y="18839"/>
                    <a:pt x="7040" y="17627"/>
                  </a:cubicBezTo>
                  <a:cubicBezTo>
                    <a:pt x="6734" y="16971"/>
                    <a:pt x="6508" y="15994"/>
                    <a:pt x="6456" y="15252"/>
                  </a:cubicBezTo>
                  <a:cubicBezTo>
                    <a:pt x="6401" y="14476"/>
                    <a:pt x="6337" y="13689"/>
                    <a:pt x="6443" y="12919"/>
                  </a:cubicBezTo>
                  <a:cubicBezTo>
                    <a:pt x="6519" y="12364"/>
                    <a:pt x="6597" y="11933"/>
                    <a:pt x="7092" y="11661"/>
                  </a:cubicBezTo>
                  <a:cubicBezTo>
                    <a:pt x="7371" y="11509"/>
                    <a:pt x="7879" y="11601"/>
                    <a:pt x="7981" y="11271"/>
                  </a:cubicBezTo>
                  <a:cubicBezTo>
                    <a:pt x="8218" y="10496"/>
                    <a:pt x="8931" y="10470"/>
                    <a:pt x="9550" y="10696"/>
                  </a:cubicBezTo>
                  <a:cubicBezTo>
                    <a:pt x="9537" y="9892"/>
                    <a:pt x="10640" y="9462"/>
                    <a:pt x="11187" y="9814"/>
                  </a:cubicBezTo>
                  <a:cubicBezTo>
                    <a:pt x="11217" y="8792"/>
                    <a:pt x="11241" y="7794"/>
                    <a:pt x="11299" y="6770"/>
                  </a:cubicBezTo>
                  <a:cubicBezTo>
                    <a:pt x="11331" y="6199"/>
                    <a:pt x="11040" y="4873"/>
                    <a:pt x="11691" y="4630"/>
                  </a:cubicBezTo>
                  <a:cubicBezTo>
                    <a:pt x="12334" y="4389"/>
                    <a:pt x="12636" y="5057"/>
                    <a:pt x="12665" y="5661"/>
                  </a:cubicBezTo>
                  <a:cubicBezTo>
                    <a:pt x="12687" y="6109"/>
                    <a:pt x="12630" y="6559"/>
                    <a:pt x="12621" y="7008"/>
                  </a:cubicBezTo>
                  <a:cubicBezTo>
                    <a:pt x="12615" y="7348"/>
                    <a:pt x="12656" y="7708"/>
                    <a:pt x="12632" y="8051"/>
                  </a:cubicBezTo>
                  <a:cubicBezTo>
                    <a:pt x="12567" y="8966"/>
                    <a:pt x="12574" y="9833"/>
                    <a:pt x="12541" y="10751"/>
                  </a:cubicBezTo>
                  <a:cubicBezTo>
                    <a:pt x="12523" y="11234"/>
                    <a:pt x="12603" y="11706"/>
                    <a:pt x="12603" y="12187"/>
                  </a:cubicBezTo>
                  <a:cubicBezTo>
                    <a:pt x="12603" y="12720"/>
                    <a:pt x="12787" y="12862"/>
                    <a:pt x="13052" y="13278"/>
                  </a:cubicBezTo>
                  <a:cubicBezTo>
                    <a:pt x="13598" y="14135"/>
                    <a:pt x="13067" y="14687"/>
                    <a:pt x="12834" y="15484"/>
                  </a:cubicBezTo>
                  <a:cubicBezTo>
                    <a:pt x="12622" y="16211"/>
                    <a:pt x="12162" y="16649"/>
                    <a:pt x="11725" y="17205"/>
                  </a:cubicBezTo>
                  <a:cubicBezTo>
                    <a:pt x="11085" y="18018"/>
                    <a:pt x="11420" y="19826"/>
                    <a:pt x="11447" y="20807"/>
                  </a:cubicBezTo>
                  <a:cubicBezTo>
                    <a:pt x="11454" y="21060"/>
                    <a:pt x="11442" y="21335"/>
                    <a:pt x="11436" y="21600"/>
                  </a:cubicBezTo>
                  <a:cubicBezTo>
                    <a:pt x="13398" y="21244"/>
                    <a:pt x="15284" y="20239"/>
                    <a:pt x="16796" y="18566"/>
                  </a:cubicBezTo>
                  <a:cubicBezTo>
                    <a:pt x="20638" y="14319"/>
                    <a:pt x="20638" y="7433"/>
                    <a:pt x="16796" y="3185"/>
                  </a:cubicBezTo>
                  <a:cubicBezTo>
                    <a:pt x="14875" y="1061"/>
                    <a:pt x="12356" y="0"/>
                    <a:pt x="9838" y="0"/>
                  </a:cubicBezTo>
                  <a:close/>
                </a:path>
              </a:pathLst>
            </a:custGeom>
            <a:solidFill>
              <a:srgbClr val="DDDBD0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4" name="Group 18"/>
            <p:cNvGrpSpPr/>
            <p:nvPr/>
          </p:nvGrpSpPr>
          <p:grpSpPr>
            <a:xfrm>
              <a:off x="539353" y="3084807"/>
              <a:ext cx="1530771" cy="642945"/>
              <a:chOff x="1732858" y="5001250"/>
              <a:chExt cx="2213143" cy="857260"/>
            </a:xfrm>
          </p:grpSpPr>
          <p:sp>
            <p:nvSpPr>
              <p:cNvPr id="5" name="TextBox 31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 dirty="0">
                    <a:solidFill>
                      <a:schemeClr val="bg1">
                        <a:lumMod val="5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6" name="TextBox 32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 dirty="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 dirty="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4146927" y="2466448"/>
            <a:ext cx="1530771" cy="2074104"/>
            <a:chOff x="2172984" y="1653648"/>
            <a:chExt cx="1530771" cy="2074104"/>
          </a:xfrm>
        </p:grpSpPr>
        <p:sp>
          <p:nvSpPr>
            <p:cNvPr id="8" name="Freeform: Shape 5"/>
            <p:cNvSpPr>
              <a:spLocks/>
            </p:cNvSpPr>
            <p:nvPr/>
          </p:nvSpPr>
          <p:spPr bwMode="auto">
            <a:xfrm>
              <a:off x="2358647" y="1653648"/>
              <a:ext cx="1091329" cy="1083888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40" y="0"/>
                  </a:moveTo>
                  <a:cubicBezTo>
                    <a:pt x="7322" y="0"/>
                    <a:pt x="4802" y="1061"/>
                    <a:pt x="2881" y="3185"/>
                  </a:cubicBezTo>
                  <a:cubicBezTo>
                    <a:pt x="-961" y="7432"/>
                    <a:pt x="-961" y="14317"/>
                    <a:pt x="2881" y="18564"/>
                  </a:cubicBezTo>
                  <a:cubicBezTo>
                    <a:pt x="4403" y="20245"/>
                    <a:pt x="6299" y="21250"/>
                    <a:pt x="8273" y="21599"/>
                  </a:cubicBezTo>
                  <a:cubicBezTo>
                    <a:pt x="8280" y="21196"/>
                    <a:pt x="8288" y="20786"/>
                    <a:pt x="8291" y="20399"/>
                  </a:cubicBezTo>
                  <a:cubicBezTo>
                    <a:pt x="8298" y="19449"/>
                    <a:pt x="7895" y="18952"/>
                    <a:pt x="7454" y="18205"/>
                  </a:cubicBezTo>
                  <a:cubicBezTo>
                    <a:pt x="7100" y="17604"/>
                    <a:pt x="7030" y="16970"/>
                    <a:pt x="6909" y="16284"/>
                  </a:cubicBezTo>
                  <a:cubicBezTo>
                    <a:pt x="6776" y="15533"/>
                    <a:pt x="6599" y="14888"/>
                    <a:pt x="6753" y="14112"/>
                  </a:cubicBezTo>
                  <a:cubicBezTo>
                    <a:pt x="6887" y="13434"/>
                    <a:pt x="7281" y="13322"/>
                    <a:pt x="7787" y="13110"/>
                  </a:cubicBezTo>
                  <a:cubicBezTo>
                    <a:pt x="7554" y="12673"/>
                    <a:pt x="7406" y="12140"/>
                    <a:pt x="7790" y="11734"/>
                  </a:cubicBezTo>
                  <a:cubicBezTo>
                    <a:pt x="8060" y="11449"/>
                    <a:pt x="8680" y="11481"/>
                    <a:pt x="8951" y="11734"/>
                  </a:cubicBezTo>
                  <a:cubicBezTo>
                    <a:pt x="8952" y="10799"/>
                    <a:pt x="8650" y="9866"/>
                    <a:pt x="8398" y="8977"/>
                  </a:cubicBezTo>
                  <a:cubicBezTo>
                    <a:pt x="8241" y="8425"/>
                    <a:pt x="8213" y="7832"/>
                    <a:pt x="8068" y="7277"/>
                  </a:cubicBezTo>
                  <a:cubicBezTo>
                    <a:pt x="7963" y="6878"/>
                    <a:pt x="7786" y="6442"/>
                    <a:pt x="7764" y="6025"/>
                  </a:cubicBezTo>
                  <a:cubicBezTo>
                    <a:pt x="7707" y="4971"/>
                    <a:pt x="8821" y="5095"/>
                    <a:pt x="9034" y="6016"/>
                  </a:cubicBezTo>
                  <a:cubicBezTo>
                    <a:pt x="9248" y="6940"/>
                    <a:pt x="9675" y="8095"/>
                    <a:pt x="9790" y="9038"/>
                  </a:cubicBezTo>
                  <a:cubicBezTo>
                    <a:pt x="9832" y="9377"/>
                    <a:pt x="10225" y="11269"/>
                    <a:pt x="10518" y="11269"/>
                  </a:cubicBezTo>
                  <a:cubicBezTo>
                    <a:pt x="11000" y="11269"/>
                    <a:pt x="11177" y="9653"/>
                    <a:pt x="11285" y="9325"/>
                  </a:cubicBezTo>
                  <a:cubicBezTo>
                    <a:pt x="11460" y="8791"/>
                    <a:pt x="11555" y="8186"/>
                    <a:pt x="11596" y="7616"/>
                  </a:cubicBezTo>
                  <a:cubicBezTo>
                    <a:pt x="11626" y="7204"/>
                    <a:pt x="11663" y="6834"/>
                    <a:pt x="11804" y="6450"/>
                  </a:cubicBezTo>
                  <a:cubicBezTo>
                    <a:pt x="12132" y="5554"/>
                    <a:pt x="12881" y="5794"/>
                    <a:pt x="12976" y="6728"/>
                  </a:cubicBezTo>
                  <a:cubicBezTo>
                    <a:pt x="13032" y="7273"/>
                    <a:pt x="12812" y="7796"/>
                    <a:pt x="12776" y="8337"/>
                  </a:cubicBezTo>
                  <a:cubicBezTo>
                    <a:pt x="12740" y="8882"/>
                    <a:pt x="12629" y="9500"/>
                    <a:pt x="12459" y="10026"/>
                  </a:cubicBezTo>
                  <a:cubicBezTo>
                    <a:pt x="12320" y="10457"/>
                    <a:pt x="12422" y="10912"/>
                    <a:pt x="12334" y="11364"/>
                  </a:cubicBezTo>
                  <a:cubicBezTo>
                    <a:pt x="12243" y="11837"/>
                    <a:pt x="12155" y="12146"/>
                    <a:pt x="12267" y="12628"/>
                  </a:cubicBezTo>
                  <a:cubicBezTo>
                    <a:pt x="12513" y="13688"/>
                    <a:pt x="12427" y="14900"/>
                    <a:pt x="12454" y="15850"/>
                  </a:cubicBezTo>
                  <a:cubicBezTo>
                    <a:pt x="12478" y="16701"/>
                    <a:pt x="12402" y="17232"/>
                    <a:pt x="12215" y="18058"/>
                  </a:cubicBezTo>
                  <a:cubicBezTo>
                    <a:pt x="11974" y="19124"/>
                    <a:pt x="12145" y="20145"/>
                    <a:pt x="12111" y="21258"/>
                  </a:cubicBezTo>
                  <a:cubicBezTo>
                    <a:pt x="12109" y="21322"/>
                    <a:pt x="12110" y="21381"/>
                    <a:pt x="12108" y="21444"/>
                  </a:cubicBezTo>
                  <a:cubicBezTo>
                    <a:pt x="13826" y="20996"/>
                    <a:pt x="15456" y="20044"/>
                    <a:pt x="16796" y="18564"/>
                  </a:cubicBezTo>
                  <a:cubicBezTo>
                    <a:pt x="20638" y="14317"/>
                    <a:pt x="20639" y="7432"/>
                    <a:pt x="16796" y="3185"/>
                  </a:cubicBezTo>
                  <a:cubicBezTo>
                    <a:pt x="14875" y="1061"/>
                    <a:pt x="12358" y="0"/>
                    <a:pt x="9840" y="0"/>
                  </a:cubicBezTo>
                  <a:close/>
                </a:path>
              </a:pathLst>
            </a:custGeom>
            <a:solidFill>
              <a:srgbClr val="E8C4AE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9" name="Group 19"/>
            <p:cNvGrpSpPr/>
            <p:nvPr/>
          </p:nvGrpSpPr>
          <p:grpSpPr>
            <a:xfrm>
              <a:off x="2172984" y="3084807"/>
              <a:ext cx="1530771" cy="642945"/>
              <a:chOff x="1732858" y="5001250"/>
              <a:chExt cx="2213143" cy="857260"/>
            </a:xfrm>
          </p:grpSpPr>
          <p:sp>
            <p:nvSpPr>
              <p:cNvPr id="10" name="TextBox 29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>
                    <a:solidFill>
                      <a:schemeClr val="bg1">
                        <a:lumMod val="5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11" name="TextBox 30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5780558" y="2466448"/>
            <a:ext cx="1530771" cy="2074104"/>
            <a:chOff x="3806615" y="1653648"/>
            <a:chExt cx="1530771" cy="2074104"/>
          </a:xfrm>
        </p:grpSpPr>
        <p:sp>
          <p:nvSpPr>
            <p:cNvPr id="13" name="Freeform: Shape 8"/>
            <p:cNvSpPr>
              <a:spLocks/>
            </p:cNvSpPr>
            <p:nvPr/>
          </p:nvSpPr>
          <p:spPr bwMode="auto">
            <a:xfrm>
              <a:off x="4026644" y="1653648"/>
              <a:ext cx="1091329" cy="1082027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40" y="0"/>
                  </a:moveTo>
                  <a:cubicBezTo>
                    <a:pt x="7322" y="0"/>
                    <a:pt x="4802" y="1063"/>
                    <a:pt x="2881" y="3190"/>
                  </a:cubicBezTo>
                  <a:cubicBezTo>
                    <a:pt x="-961" y="7445"/>
                    <a:pt x="-961" y="14344"/>
                    <a:pt x="2881" y="18598"/>
                  </a:cubicBezTo>
                  <a:cubicBezTo>
                    <a:pt x="4337" y="20210"/>
                    <a:pt x="6134" y="21209"/>
                    <a:pt x="8016" y="21600"/>
                  </a:cubicBezTo>
                  <a:cubicBezTo>
                    <a:pt x="8154" y="20857"/>
                    <a:pt x="8137" y="20064"/>
                    <a:pt x="8049" y="19309"/>
                  </a:cubicBezTo>
                  <a:cubicBezTo>
                    <a:pt x="7981" y="18720"/>
                    <a:pt x="7552" y="18189"/>
                    <a:pt x="7389" y="17614"/>
                  </a:cubicBezTo>
                  <a:cubicBezTo>
                    <a:pt x="7066" y="16467"/>
                    <a:pt x="6898" y="15510"/>
                    <a:pt x="6898" y="14297"/>
                  </a:cubicBezTo>
                  <a:cubicBezTo>
                    <a:pt x="6898" y="13719"/>
                    <a:pt x="6390" y="12905"/>
                    <a:pt x="7171" y="12234"/>
                  </a:cubicBezTo>
                  <a:cubicBezTo>
                    <a:pt x="7405" y="12033"/>
                    <a:pt x="7717" y="12156"/>
                    <a:pt x="7748" y="11802"/>
                  </a:cubicBezTo>
                  <a:cubicBezTo>
                    <a:pt x="7766" y="11598"/>
                    <a:pt x="7754" y="11382"/>
                    <a:pt x="7709" y="11184"/>
                  </a:cubicBezTo>
                  <a:cubicBezTo>
                    <a:pt x="7551" y="10484"/>
                    <a:pt x="7369" y="9823"/>
                    <a:pt x="7288" y="9106"/>
                  </a:cubicBezTo>
                  <a:cubicBezTo>
                    <a:pt x="7219" y="8496"/>
                    <a:pt x="7152" y="7823"/>
                    <a:pt x="7018" y="7227"/>
                  </a:cubicBezTo>
                  <a:cubicBezTo>
                    <a:pt x="6929" y="6833"/>
                    <a:pt x="6938" y="5868"/>
                    <a:pt x="7574" y="6099"/>
                  </a:cubicBezTo>
                  <a:cubicBezTo>
                    <a:pt x="8112" y="6295"/>
                    <a:pt x="8202" y="7091"/>
                    <a:pt x="8237" y="7613"/>
                  </a:cubicBezTo>
                  <a:cubicBezTo>
                    <a:pt x="8321" y="8873"/>
                    <a:pt x="8637" y="10157"/>
                    <a:pt x="9011" y="11356"/>
                  </a:cubicBezTo>
                  <a:cubicBezTo>
                    <a:pt x="9365" y="11088"/>
                    <a:pt x="9136" y="10567"/>
                    <a:pt x="9154" y="10200"/>
                  </a:cubicBezTo>
                  <a:cubicBezTo>
                    <a:pt x="9177" y="9704"/>
                    <a:pt x="9200" y="9216"/>
                    <a:pt x="9232" y="8724"/>
                  </a:cubicBezTo>
                  <a:cubicBezTo>
                    <a:pt x="9272" y="8096"/>
                    <a:pt x="9103" y="7497"/>
                    <a:pt x="9193" y="6859"/>
                  </a:cubicBezTo>
                  <a:cubicBezTo>
                    <a:pt x="9254" y="6428"/>
                    <a:pt x="9119" y="5797"/>
                    <a:pt x="9432" y="5449"/>
                  </a:cubicBezTo>
                  <a:cubicBezTo>
                    <a:pt x="9728" y="5121"/>
                    <a:pt x="10265" y="5332"/>
                    <a:pt x="10372" y="5757"/>
                  </a:cubicBezTo>
                  <a:cubicBezTo>
                    <a:pt x="10522" y="6349"/>
                    <a:pt x="10388" y="7074"/>
                    <a:pt x="10370" y="7676"/>
                  </a:cubicBezTo>
                  <a:cubicBezTo>
                    <a:pt x="10349" y="8368"/>
                    <a:pt x="10560" y="9005"/>
                    <a:pt x="10560" y="9696"/>
                  </a:cubicBezTo>
                  <a:cubicBezTo>
                    <a:pt x="10560" y="10149"/>
                    <a:pt x="10351" y="10721"/>
                    <a:pt x="10609" y="11135"/>
                  </a:cubicBezTo>
                  <a:cubicBezTo>
                    <a:pt x="11006" y="10952"/>
                    <a:pt x="10975" y="10063"/>
                    <a:pt x="11079" y="9653"/>
                  </a:cubicBezTo>
                  <a:cubicBezTo>
                    <a:pt x="11169" y="9299"/>
                    <a:pt x="11287" y="9000"/>
                    <a:pt x="11337" y="8629"/>
                  </a:cubicBezTo>
                  <a:cubicBezTo>
                    <a:pt x="11370" y="8376"/>
                    <a:pt x="11464" y="8074"/>
                    <a:pt x="11464" y="7791"/>
                  </a:cubicBezTo>
                  <a:cubicBezTo>
                    <a:pt x="11464" y="7264"/>
                    <a:pt x="11488" y="6489"/>
                    <a:pt x="11843" y="6071"/>
                  </a:cubicBezTo>
                  <a:cubicBezTo>
                    <a:pt x="12136" y="5726"/>
                    <a:pt x="12824" y="5844"/>
                    <a:pt x="12916" y="6347"/>
                  </a:cubicBezTo>
                  <a:cubicBezTo>
                    <a:pt x="13046" y="7049"/>
                    <a:pt x="12637" y="7834"/>
                    <a:pt x="12597" y="8539"/>
                  </a:cubicBezTo>
                  <a:cubicBezTo>
                    <a:pt x="12556" y="9246"/>
                    <a:pt x="12525" y="9868"/>
                    <a:pt x="12308" y="10551"/>
                  </a:cubicBezTo>
                  <a:cubicBezTo>
                    <a:pt x="11919" y="11778"/>
                    <a:pt x="12431" y="13033"/>
                    <a:pt x="12225" y="14280"/>
                  </a:cubicBezTo>
                  <a:cubicBezTo>
                    <a:pt x="12091" y="15095"/>
                    <a:pt x="12382" y="15825"/>
                    <a:pt x="12256" y="16699"/>
                  </a:cubicBezTo>
                  <a:cubicBezTo>
                    <a:pt x="12204" y="17063"/>
                    <a:pt x="12041" y="17402"/>
                    <a:pt x="11916" y="17744"/>
                  </a:cubicBezTo>
                  <a:cubicBezTo>
                    <a:pt x="11833" y="17969"/>
                    <a:pt x="11607" y="18118"/>
                    <a:pt x="11607" y="18363"/>
                  </a:cubicBezTo>
                  <a:cubicBezTo>
                    <a:pt x="11607" y="19161"/>
                    <a:pt x="11789" y="19938"/>
                    <a:pt x="11781" y="20728"/>
                  </a:cubicBezTo>
                  <a:cubicBezTo>
                    <a:pt x="11778" y="21016"/>
                    <a:pt x="11753" y="21300"/>
                    <a:pt x="11734" y="21585"/>
                  </a:cubicBezTo>
                  <a:cubicBezTo>
                    <a:pt x="13589" y="21184"/>
                    <a:pt x="15359" y="20189"/>
                    <a:pt x="16796" y="18598"/>
                  </a:cubicBezTo>
                  <a:cubicBezTo>
                    <a:pt x="20638" y="14344"/>
                    <a:pt x="20638" y="7445"/>
                    <a:pt x="16796" y="3190"/>
                  </a:cubicBezTo>
                  <a:cubicBezTo>
                    <a:pt x="14875" y="1063"/>
                    <a:pt x="12358" y="0"/>
                    <a:pt x="9840" y="0"/>
                  </a:cubicBezTo>
                  <a:close/>
                </a:path>
              </a:pathLst>
            </a:custGeom>
            <a:solidFill>
              <a:srgbClr val="C2CCAA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4" name="Group 20"/>
            <p:cNvGrpSpPr/>
            <p:nvPr/>
          </p:nvGrpSpPr>
          <p:grpSpPr>
            <a:xfrm>
              <a:off x="3806615" y="3084807"/>
              <a:ext cx="1530771" cy="642945"/>
              <a:chOff x="1732858" y="5001250"/>
              <a:chExt cx="2213143" cy="857260"/>
            </a:xfrm>
          </p:grpSpPr>
          <p:sp>
            <p:nvSpPr>
              <p:cNvPr id="15" name="TextBox 27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>
                    <a:solidFill>
                      <a:schemeClr val="bg1">
                        <a:lumMod val="5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16" name="TextBox 28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7414189" y="2466448"/>
            <a:ext cx="1530771" cy="2074104"/>
            <a:chOff x="5440246" y="1653648"/>
            <a:chExt cx="1530771" cy="2074104"/>
          </a:xfrm>
        </p:grpSpPr>
        <p:sp>
          <p:nvSpPr>
            <p:cNvPr id="18" name="Freeform: Shape 11"/>
            <p:cNvSpPr>
              <a:spLocks/>
            </p:cNvSpPr>
            <p:nvPr/>
          </p:nvSpPr>
          <p:spPr bwMode="auto">
            <a:xfrm>
              <a:off x="5694020" y="1653648"/>
              <a:ext cx="1091329" cy="1083267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40" y="0"/>
                  </a:moveTo>
                  <a:cubicBezTo>
                    <a:pt x="7322" y="0"/>
                    <a:pt x="4802" y="1061"/>
                    <a:pt x="2881" y="3186"/>
                  </a:cubicBezTo>
                  <a:cubicBezTo>
                    <a:pt x="-961" y="7434"/>
                    <a:pt x="-961" y="14323"/>
                    <a:pt x="2881" y="18571"/>
                  </a:cubicBezTo>
                  <a:cubicBezTo>
                    <a:pt x="4240" y="20074"/>
                    <a:pt x="5899" y="21033"/>
                    <a:pt x="7644" y="21473"/>
                  </a:cubicBezTo>
                  <a:cubicBezTo>
                    <a:pt x="7648" y="21252"/>
                    <a:pt x="7643" y="21031"/>
                    <a:pt x="7605" y="20818"/>
                  </a:cubicBezTo>
                  <a:cubicBezTo>
                    <a:pt x="7431" y="19848"/>
                    <a:pt x="7313" y="18994"/>
                    <a:pt x="7026" y="18045"/>
                  </a:cubicBezTo>
                  <a:cubicBezTo>
                    <a:pt x="6736" y="17091"/>
                    <a:pt x="6626" y="16134"/>
                    <a:pt x="6475" y="15147"/>
                  </a:cubicBezTo>
                  <a:cubicBezTo>
                    <a:pt x="6317" y="14118"/>
                    <a:pt x="6608" y="13106"/>
                    <a:pt x="6306" y="12092"/>
                  </a:cubicBezTo>
                  <a:cubicBezTo>
                    <a:pt x="6068" y="11295"/>
                    <a:pt x="5814" y="10409"/>
                    <a:pt x="5698" y="9570"/>
                  </a:cubicBezTo>
                  <a:cubicBezTo>
                    <a:pt x="5650" y="9227"/>
                    <a:pt x="5530" y="8463"/>
                    <a:pt x="5937" y="8323"/>
                  </a:cubicBezTo>
                  <a:cubicBezTo>
                    <a:pt x="6319" y="8202"/>
                    <a:pt x="6444" y="8426"/>
                    <a:pt x="6597" y="8694"/>
                  </a:cubicBezTo>
                  <a:cubicBezTo>
                    <a:pt x="6826" y="9095"/>
                    <a:pt x="6874" y="9335"/>
                    <a:pt x="6896" y="9794"/>
                  </a:cubicBezTo>
                  <a:cubicBezTo>
                    <a:pt x="6922" y="10356"/>
                    <a:pt x="7199" y="10966"/>
                    <a:pt x="7353" y="11498"/>
                  </a:cubicBezTo>
                  <a:cubicBezTo>
                    <a:pt x="7384" y="11604"/>
                    <a:pt x="7694" y="12372"/>
                    <a:pt x="7829" y="11989"/>
                  </a:cubicBezTo>
                  <a:cubicBezTo>
                    <a:pt x="7961" y="11613"/>
                    <a:pt x="7889" y="11440"/>
                    <a:pt x="7826" y="11032"/>
                  </a:cubicBezTo>
                  <a:cubicBezTo>
                    <a:pt x="7748" y="10528"/>
                    <a:pt x="7879" y="9965"/>
                    <a:pt x="7771" y="9461"/>
                  </a:cubicBezTo>
                  <a:cubicBezTo>
                    <a:pt x="7657" y="8925"/>
                    <a:pt x="7685" y="8198"/>
                    <a:pt x="7717" y="7645"/>
                  </a:cubicBezTo>
                  <a:cubicBezTo>
                    <a:pt x="7743" y="7191"/>
                    <a:pt x="7556" y="5321"/>
                    <a:pt x="8665" y="5823"/>
                  </a:cubicBezTo>
                  <a:cubicBezTo>
                    <a:pt x="8943" y="5949"/>
                    <a:pt x="8934" y="8058"/>
                    <a:pt x="8925" y="8734"/>
                  </a:cubicBezTo>
                  <a:cubicBezTo>
                    <a:pt x="8915" y="9462"/>
                    <a:pt x="8950" y="11499"/>
                    <a:pt x="9333" y="11495"/>
                  </a:cubicBezTo>
                  <a:cubicBezTo>
                    <a:pt x="9470" y="11428"/>
                    <a:pt x="9451" y="10067"/>
                    <a:pt x="9505" y="9814"/>
                  </a:cubicBezTo>
                  <a:cubicBezTo>
                    <a:pt x="9643" y="9155"/>
                    <a:pt x="9656" y="8384"/>
                    <a:pt x="9723" y="7705"/>
                  </a:cubicBezTo>
                  <a:cubicBezTo>
                    <a:pt x="9784" y="7081"/>
                    <a:pt x="9730" y="5332"/>
                    <a:pt x="10476" y="5280"/>
                  </a:cubicBezTo>
                  <a:cubicBezTo>
                    <a:pt x="11885" y="5280"/>
                    <a:pt x="10909" y="7410"/>
                    <a:pt x="10983" y="8191"/>
                  </a:cubicBezTo>
                  <a:cubicBezTo>
                    <a:pt x="11053" y="8931"/>
                    <a:pt x="10797" y="9574"/>
                    <a:pt x="10786" y="10311"/>
                  </a:cubicBezTo>
                  <a:cubicBezTo>
                    <a:pt x="10781" y="10633"/>
                    <a:pt x="10668" y="11163"/>
                    <a:pt x="10773" y="11406"/>
                  </a:cubicBezTo>
                  <a:cubicBezTo>
                    <a:pt x="11150" y="12020"/>
                    <a:pt x="11510" y="10640"/>
                    <a:pt x="11591" y="10417"/>
                  </a:cubicBezTo>
                  <a:cubicBezTo>
                    <a:pt x="11820" y="9795"/>
                    <a:pt x="12032" y="9181"/>
                    <a:pt x="12308" y="8581"/>
                  </a:cubicBezTo>
                  <a:cubicBezTo>
                    <a:pt x="12584" y="7983"/>
                    <a:pt x="12566" y="7077"/>
                    <a:pt x="13077" y="6633"/>
                  </a:cubicBezTo>
                  <a:cubicBezTo>
                    <a:pt x="13359" y="6509"/>
                    <a:pt x="13569" y="6509"/>
                    <a:pt x="13860" y="6771"/>
                  </a:cubicBezTo>
                  <a:cubicBezTo>
                    <a:pt x="14268" y="7257"/>
                    <a:pt x="13853" y="8101"/>
                    <a:pt x="13706" y="8619"/>
                  </a:cubicBezTo>
                  <a:cubicBezTo>
                    <a:pt x="13529" y="9246"/>
                    <a:pt x="13374" y="9862"/>
                    <a:pt x="13181" y="10483"/>
                  </a:cubicBezTo>
                  <a:cubicBezTo>
                    <a:pt x="12911" y="11356"/>
                    <a:pt x="12661" y="12302"/>
                    <a:pt x="12316" y="13135"/>
                  </a:cubicBezTo>
                  <a:cubicBezTo>
                    <a:pt x="12284" y="13214"/>
                    <a:pt x="12205" y="14203"/>
                    <a:pt x="12197" y="14463"/>
                  </a:cubicBezTo>
                  <a:cubicBezTo>
                    <a:pt x="12183" y="14897"/>
                    <a:pt x="12230" y="15346"/>
                    <a:pt x="12116" y="15770"/>
                  </a:cubicBezTo>
                  <a:cubicBezTo>
                    <a:pt x="12055" y="15997"/>
                    <a:pt x="12220" y="16247"/>
                    <a:pt x="12230" y="16505"/>
                  </a:cubicBezTo>
                  <a:cubicBezTo>
                    <a:pt x="12258" y="17188"/>
                    <a:pt x="11798" y="17805"/>
                    <a:pt x="11487" y="18359"/>
                  </a:cubicBezTo>
                  <a:cubicBezTo>
                    <a:pt x="11343" y="19093"/>
                    <a:pt x="11444" y="20004"/>
                    <a:pt x="11448" y="20755"/>
                  </a:cubicBezTo>
                  <a:cubicBezTo>
                    <a:pt x="11450" y="21036"/>
                    <a:pt x="11459" y="21317"/>
                    <a:pt x="11466" y="21599"/>
                  </a:cubicBezTo>
                  <a:cubicBezTo>
                    <a:pt x="13418" y="21239"/>
                    <a:pt x="15290" y="20236"/>
                    <a:pt x="16796" y="18571"/>
                  </a:cubicBezTo>
                  <a:cubicBezTo>
                    <a:pt x="20638" y="14323"/>
                    <a:pt x="20638" y="7434"/>
                    <a:pt x="16796" y="3186"/>
                  </a:cubicBezTo>
                  <a:cubicBezTo>
                    <a:pt x="14875" y="1061"/>
                    <a:pt x="12358" y="0"/>
                    <a:pt x="9840" y="0"/>
                  </a:cubicBezTo>
                  <a:close/>
                </a:path>
              </a:pathLst>
            </a:custGeom>
            <a:solidFill>
              <a:srgbClr val="C2AE94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9" name="Group 21"/>
            <p:cNvGrpSpPr/>
            <p:nvPr/>
          </p:nvGrpSpPr>
          <p:grpSpPr>
            <a:xfrm>
              <a:off x="5440246" y="3084807"/>
              <a:ext cx="1530771" cy="642945"/>
              <a:chOff x="1732858" y="5001250"/>
              <a:chExt cx="2213143" cy="857260"/>
            </a:xfrm>
          </p:grpSpPr>
          <p:sp>
            <p:nvSpPr>
              <p:cNvPr id="20" name="TextBox 25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>
                    <a:solidFill>
                      <a:schemeClr val="bg1">
                        <a:lumMod val="5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1" name="TextBox 26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9047820" y="2466448"/>
            <a:ext cx="1530771" cy="2074104"/>
            <a:chOff x="7073877" y="1653648"/>
            <a:chExt cx="1530771" cy="2074104"/>
          </a:xfrm>
        </p:grpSpPr>
        <p:sp>
          <p:nvSpPr>
            <p:cNvPr id="23" name="Freeform: Shape 14"/>
            <p:cNvSpPr>
              <a:spLocks/>
            </p:cNvSpPr>
            <p:nvPr/>
          </p:nvSpPr>
          <p:spPr bwMode="auto">
            <a:xfrm>
              <a:off x="7361396" y="1653648"/>
              <a:ext cx="1091329" cy="1086368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39" y="0"/>
                  </a:moveTo>
                  <a:cubicBezTo>
                    <a:pt x="7321" y="0"/>
                    <a:pt x="4802" y="1058"/>
                    <a:pt x="2881" y="3176"/>
                  </a:cubicBezTo>
                  <a:cubicBezTo>
                    <a:pt x="-961" y="7412"/>
                    <a:pt x="-961" y="14279"/>
                    <a:pt x="2881" y="18515"/>
                  </a:cubicBezTo>
                  <a:cubicBezTo>
                    <a:pt x="4148" y="19912"/>
                    <a:pt x="5679" y="20838"/>
                    <a:pt x="7295" y="21313"/>
                  </a:cubicBezTo>
                  <a:cubicBezTo>
                    <a:pt x="7306" y="21185"/>
                    <a:pt x="7325" y="21050"/>
                    <a:pt x="7334" y="20924"/>
                  </a:cubicBezTo>
                  <a:cubicBezTo>
                    <a:pt x="7433" y="19560"/>
                    <a:pt x="6825" y="18431"/>
                    <a:pt x="6445" y="17197"/>
                  </a:cubicBezTo>
                  <a:cubicBezTo>
                    <a:pt x="5874" y="15777"/>
                    <a:pt x="5675" y="14138"/>
                    <a:pt x="5687" y="12597"/>
                  </a:cubicBezTo>
                  <a:cubicBezTo>
                    <a:pt x="5692" y="11883"/>
                    <a:pt x="5275" y="11146"/>
                    <a:pt x="5102" y="10474"/>
                  </a:cubicBezTo>
                  <a:cubicBezTo>
                    <a:pt x="4891" y="10084"/>
                    <a:pt x="4845" y="9244"/>
                    <a:pt x="4785" y="8802"/>
                  </a:cubicBezTo>
                  <a:cubicBezTo>
                    <a:pt x="4670" y="7958"/>
                    <a:pt x="5327" y="7746"/>
                    <a:pt x="5684" y="8426"/>
                  </a:cubicBezTo>
                  <a:cubicBezTo>
                    <a:pt x="6037" y="9100"/>
                    <a:pt x="6096" y="9902"/>
                    <a:pt x="6409" y="10595"/>
                  </a:cubicBezTo>
                  <a:cubicBezTo>
                    <a:pt x="6559" y="10926"/>
                    <a:pt x="6656" y="11804"/>
                    <a:pt x="7058" y="11709"/>
                  </a:cubicBezTo>
                  <a:cubicBezTo>
                    <a:pt x="7366" y="11676"/>
                    <a:pt x="7023" y="10959"/>
                    <a:pt x="7014" y="10764"/>
                  </a:cubicBezTo>
                  <a:cubicBezTo>
                    <a:pt x="6994" y="10326"/>
                    <a:pt x="6870" y="9942"/>
                    <a:pt x="6890" y="9489"/>
                  </a:cubicBezTo>
                  <a:cubicBezTo>
                    <a:pt x="6902" y="9215"/>
                    <a:pt x="6900" y="8945"/>
                    <a:pt x="6864" y="8673"/>
                  </a:cubicBezTo>
                  <a:cubicBezTo>
                    <a:pt x="6676" y="8156"/>
                    <a:pt x="6772" y="7446"/>
                    <a:pt x="6700" y="6897"/>
                  </a:cubicBezTo>
                  <a:cubicBezTo>
                    <a:pt x="6653" y="6538"/>
                    <a:pt x="6630" y="6138"/>
                    <a:pt x="6757" y="5794"/>
                  </a:cubicBezTo>
                  <a:cubicBezTo>
                    <a:pt x="6870" y="5490"/>
                    <a:pt x="7223" y="5183"/>
                    <a:pt x="7539" y="5321"/>
                  </a:cubicBezTo>
                  <a:cubicBezTo>
                    <a:pt x="8013" y="5529"/>
                    <a:pt x="7872" y="6038"/>
                    <a:pt x="7885" y="6470"/>
                  </a:cubicBezTo>
                  <a:cubicBezTo>
                    <a:pt x="7898" y="6905"/>
                    <a:pt x="7949" y="7242"/>
                    <a:pt x="8022" y="7662"/>
                  </a:cubicBezTo>
                  <a:cubicBezTo>
                    <a:pt x="8083" y="8010"/>
                    <a:pt x="8257" y="8637"/>
                    <a:pt x="8194" y="8988"/>
                  </a:cubicBezTo>
                  <a:cubicBezTo>
                    <a:pt x="8243" y="9288"/>
                    <a:pt x="8365" y="11410"/>
                    <a:pt x="8773" y="10830"/>
                  </a:cubicBezTo>
                  <a:cubicBezTo>
                    <a:pt x="8897" y="10144"/>
                    <a:pt x="8726" y="8719"/>
                    <a:pt x="8695" y="7590"/>
                  </a:cubicBezTo>
                  <a:cubicBezTo>
                    <a:pt x="8671" y="6723"/>
                    <a:pt x="8388" y="5506"/>
                    <a:pt x="8914" y="4771"/>
                  </a:cubicBezTo>
                  <a:cubicBezTo>
                    <a:pt x="9231" y="4327"/>
                    <a:pt x="9761" y="4710"/>
                    <a:pt x="9880" y="5127"/>
                  </a:cubicBezTo>
                  <a:cubicBezTo>
                    <a:pt x="9987" y="5503"/>
                    <a:pt x="9933" y="5938"/>
                    <a:pt x="9927" y="6327"/>
                  </a:cubicBezTo>
                  <a:cubicBezTo>
                    <a:pt x="9911" y="7281"/>
                    <a:pt x="10254" y="8239"/>
                    <a:pt x="10117" y="9188"/>
                  </a:cubicBezTo>
                  <a:cubicBezTo>
                    <a:pt x="10072" y="9496"/>
                    <a:pt x="10223" y="11643"/>
                    <a:pt x="10821" y="10735"/>
                  </a:cubicBezTo>
                  <a:cubicBezTo>
                    <a:pt x="11048" y="10390"/>
                    <a:pt x="11044" y="9818"/>
                    <a:pt x="11177" y="9417"/>
                  </a:cubicBezTo>
                  <a:cubicBezTo>
                    <a:pt x="11348" y="8899"/>
                    <a:pt x="11477" y="8376"/>
                    <a:pt x="11686" y="7874"/>
                  </a:cubicBezTo>
                  <a:cubicBezTo>
                    <a:pt x="11930" y="7285"/>
                    <a:pt x="12234" y="5353"/>
                    <a:pt x="13177" y="5757"/>
                  </a:cubicBezTo>
                  <a:cubicBezTo>
                    <a:pt x="13823" y="6033"/>
                    <a:pt x="13102" y="7797"/>
                    <a:pt x="13011" y="8292"/>
                  </a:cubicBezTo>
                  <a:cubicBezTo>
                    <a:pt x="12788" y="9497"/>
                    <a:pt x="12376" y="10680"/>
                    <a:pt x="12182" y="11884"/>
                  </a:cubicBezTo>
                  <a:cubicBezTo>
                    <a:pt x="12110" y="12329"/>
                    <a:pt x="12410" y="12760"/>
                    <a:pt x="12257" y="13210"/>
                  </a:cubicBezTo>
                  <a:cubicBezTo>
                    <a:pt x="12171" y="13463"/>
                    <a:pt x="12396" y="14159"/>
                    <a:pt x="12645" y="14273"/>
                  </a:cubicBezTo>
                  <a:cubicBezTo>
                    <a:pt x="13755" y="14781"/>
                    <a:pt x="14069" y="13871"/>
                    <a:pt x="14957" y="13382"/>
                  </a:cubicBezTo>
                  <a:cubicBezTo>
                    <a:pt x="15330" y="13176"/>
                    <a:pt x="16717" y="12212"/>
                    <a:pt x="16911" y="13173"/>
                  </a:cubicBezTo>
                  <a:cubicBezTo>
                    <a:pt x="17046" y="13840"/>
                    <a:pt x="16325" y="14235"/>
                    <a:pt x="15918" y="14562"/>
                  </a:cubicBezTo>
                  <a:cubicBezTo>
                    <a:pt x="15429" y="14955"/>
                    <a:pt x="15007" y="15315"/>
                    <a:pt x="14658" y="15854"/>
                  </a:cubicBezTo>
                  <a:cubicBezTo>
                    <a:pt x="13893" y="17034"/>
                    <a:pt x="12512" y="18156"/>
                    <a:pt x="11317" y="18987"/>
                  </a:cubicBezTo>
                  <a:cubicBezTo>
                    <a:pt x="10833" y="19324"/>
                    <a:pt x="11018" y="20913"/>
                    <a:pt x="11047" y="21599"/>
                  </a:cubicBezTo>
                  <a:cubicBezTo>
                    <a:pt x="13148" y="21314"/>
                    <a:pt x="15184" y="20293"/>
                    <a:pt x="16796" y="18515"/>
                  </a:cubicBezTo>
                  <a:cubicBezTo>
                    <a:pt x="20639" y="14279"/>
                    <a:pt x="20638" y="7412"/>
                    <a:pt x="16796" y="3176"/>
                  </a:cubicBezTo>
                  <a:cubicBezTo>
                    <a:pt x="14875" y="1058"/>
                    <a:pt x="12356" y="0"/>
                    <a:pt x="9839" y="0"/>
                  </a:cubicBezTo>
                  <a:close/>
                </a:path>
              </a:pathLst>
            </a:custGeom>
            <a:solidFill>
              <a:srgbClr val="CD8C75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24" name="Group 22"/>
            <p:cNvGrpSpPr/>
            <p:nvPr/>
          </p:nvGrpSpPr>
          <p:grpSpPr>
            <a:xfrm>
              <a:off x="7073877" y="3084807"/>
              <a:ext cx="1530771" cy="642945"/>
              <a:chOff x="1732858" y="5001250"/>
              <a:chExt cx="2213143" cy="857260"/>
            </a:xfrm>
          </p:grpSpPr>
          <p:sp>
            <p:nvSpPr>
              <p:cNvPr id="25" name="TextBox 23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>
                    <a:solidFill>
                      <a:schemeClr val="bg1">
                        <a:lumMod val="5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6" name="TextBox 24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630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504126" y="1664767"/>
            <a:ext cx="3448120" cy="3448121"/>
            <a:chOff x="2820469" y="968082"/>
            <a:chExt cx="3448120" cy="3448121"/>
          </a:xfrm>
        </p:grpSpPr>
        <p:sp>
          <p:nvSpPr>
            <p:cNvPr id="3" name="Freeform: Shape 4"/>
            <p:cNvSpPr/>
            <p:nvPr/>
          </p:nvSpPr>
          <p:spPr>
            <a:xfrm>
              <a:off x="3946774" y="2094389"/>
              <a:ext cx="1195505" cy="1195505"/>
            </a:xfrm>
            <a:custGeom>
              <a:avLst/>
              <a:gdLst>
                <a:gd name="connsiteX0" fmla="*/ 0 w 1188002"/>
                <a:gd name="connsiteY0" fmla="*/ 594001 h 1188002"/>
                <a:gd name="connsiteX1" fmla="*/ 594001 w 1188002"/>
                <a:gd name="connsiteY1" fmla="*/ 0 h 1188002"/>
                <a:gd name="connsiteX2" fmla="*/ 1188002 w 1188002"/>
                <a:gd name="connsiteY2" fmla="*/ 594001 h 1188002"/>
                <a:gd name="connsiteX3" fmla="*/ 594001 w 1188002"/>
                <a:gd name="connsiteY3" fmla="*/ 1188002 h 1188002"/>
                <a:gd name="connsiteX4" fmla="*/ 0 w 1188002"/>
                <a:gd name="connsiteY4" fmla="*/ 594001 h 118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8002" h="1188002">
                  <a:moveTo>
                    <a:pt x="0" y="594001"/>
                  </a:moveTo>
                  <a:cubicBezTo>
                    <a:pt x="0" y="265943"/>
                    <a:pt x="265943" y="0"/>
                    <a:pt x="594001" y="0"/>
                  </a:cubicBezTo>
                  <a:cubicBezTo>
                    <a:pt x="922059" y="0"/>
                    <a:pt x="1188002" y="265943"/>
                    <a:pt x="1188002" y="594001"/>
                  </a:cubicBezTo>
                  <a:cubicBezTo>
                    <a:pt x="1188002" y="922059"/>
                    <a:pt x="922059" y="1188002"/>
                    <a:pt x="594001" y="1188002"/>
                  </a:cubicBezTo>
                  <a:cubicBezTo>
                    <a:pt x="265943" y="1188002"/>
                    <a:pt x="0" y="922059"/>
                    <a:pt x="0" y="594001"/>
                  </a:cubicBezTo>
                  <a:close/>
                </a:path>
              </a:pathLst>
            </a:custGeom>
            <a:solidFill>
              <a:srgbClr val="CD8C75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" name="Freeform: Shape 5"/>
            <p:cNvSpPr/>
            <p:nvPr/>
          </p:nvSpPr>
          <p:spPr>
            <a:xfrm rot="16200000">
              <a:off x="4459859" y="1996822"/>
              <a:ext cx="169336" cy="25799"/>
            </a:xfrm>
            <a:custGeom>
              <a:avLst/>
              <a:gdLst>
                <a:gd name="connsiteX0" fmla="*/ 0 w 168273"/>
                <a:gd name="connsiteY0" fmla="*/ 12818 h 25637"/>
                <a:gd name="connsiteX1" fmla="*/ 168273 w 168273"/>
                <a:gd name="connsiteY1" fmla="*/ 12818 h 2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8273" h="25637">
                  <a:moveTo>
                    <a:pt x="0" y="12818"/>
                  </a:moveTo>
                  <a:lnTo>
                    <a:pt x="168273" y="12818"/>
                  </a:lnTo>
                </a:path>
              </a:pathLst>
            </a:custGeom>
            <a:noFill/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Freeform: Shape 6"/>
            <p:cNvSpPr/>
            <p:nvPr/>
          </p:nvSpPr>
          <p:spPr>
            <a:xfrm>
              <a:off x="4066042" y="968082"/>
              <a:ext cx="956971" cy="956971"/>
            </a:xfrm>
            <a:custGeom>
              <a:avLst/>
              <a:gdLst>
                <a:gd name="connsiteX0" fmla="*/ 0 w 950965"/>
                <a:gd name="connsiteY0" fmla="*/ 475483 h 950965"/>
                <a:gd name="connsiteX1" fmla="*/ 475483 w 950965"/>
                <a:gd name="connsiteY1" fmla="*/ 0 h 950965"/>
                <a:gd name="connsiteX2" fmla="*/ 950966 w 950965"/>
                <a:gd name="connsiteY2" fmla="*/ 475483 h 950965"/>
                <a:gd name="connsiteX3" fmla="*/ 475483 w 950965"/>
                <a:gd name="connsiteY3" fmla="*/ 950966 h 950965"/>
                <a:gd name="connsiteX4" fmla="*/ 0 w 950965"/>
                <a:gd name="connsiteY4" fmla="*/ 475483 h 95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0965" h="950965">
                  <a:moveTo>
                    <a:pt x="0" y="475483"/>
                  </a:moveTo>
                  <a:cubicBezTo>
                    <a:pt x="0" y="212881"/>
                    <a:pt x="212881" y="0"/>
                    <a:pt x="475483" y="0"/>
                  </a:cubicBezTo>
                  <a:cubicBezTo>
                    <a:pt x="738085" y="0"/>
                    <a:pt x="950966" y="212881"/>
                    <a:pt x="950966" y="475483"/>
                  </a:cubicBezTo>
                  <a:cubicBezTo>
                    <a:pt x="950966" y="738085"/>
                    <a:pt x="738085" y="950966"/>
                    <a:pt x="475483" y="950966"/>
                  </a:cubicBezTo>
                  <a:cubicBezTo>
                    <a:pt x="212881" y="950966"/>
                    <a:pt x="0" y="738085"/>
                    <a:pt x="0" y="475483"/>
                  </a:cubicBezTo>
                  <a:close/>
                </a:path>
              </a:pathLst>
            </a:custGeom>
            <a:solidFill>
              <a:srgbClr val="C2CCAA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none" lIns="153236" tIns="153236" rIns="153236" bIns="288000" anchor="b" anchorCtr="1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6" name="Freeform: Shape 7"/>
            <p:cNvSpPr/>
            <p:nvPr/>
          </p:nvSpPr>
          <p:spPr>
            <a:xfrm>
              <a:off x="5142280" y="2679242"/>
              <a:ext cx="169336" cy="25799"/>
            </a:xfrm>
            <a:custGeom>
              <a:avLst/>
              <a:gdLst>
                <a:gd name="connsiteX0" fmla="*/ 0 w 168273"/>
                <a:gd name="connsiteY0" fmla="*/ 12818 h 25637"/>
                <a:gd name="connsiteX1" fmla="*/ 168273 w 168273"/>
                <a:gd name="connsiteY1" fmla="*/ 12818 h 2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8273" h="25637">
                  <a:moveTo>
                    <a:pt x="0" y="12818"/>
                  </a:moveTo>
                  <a:lnTo>
                    <a:pt x="168273" y="12818"/>
                  </a:lnTo>
                </a:path>
              </a:pathLst>
            </a:custGeom>
            <a:noFill/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Freeform: Shape 8"/>
            <p:cNvSpPr/>
            <p:nvPr/>
          </p:nvSpPr>
          <p:spPr>
            <a:xfrm>
              <a:off x="5311618" y="2213657"/>
              <a:ext cx="956971" cy="956971"/>
            </a:xfrm>
            <a:custGeom>
              <a:avLst/>
              <a:gdLst>
                <a:gd name="connsiteX0" fmla="*/ 0 w 950965"/>
                <a:gd name="connsiteY0" fmla="*/ 475483 h 950965"/>
                <a:gd name="connsiteX1" fmla="*/ 475483 w 950965"/>
                <a:gd name="connsiteY1" fmla="*/ 0 h 950965"/>
                <a:gd name="connsiteX2" fmla="*/ 950966 w 950965"/>
                <a:gd name="connsiteY2" fmla="*/ 475483 h 950965"/>
                <a:gd name="connsiteX3" fmla="*/ 475483 w 950965"/>
                <a:gd name="connsiteY3" fmla="*/ 950966 h 950965"/>
                <a:gd name="connsiteX4" fmla="*/ 0 w 950965"/>
                <a:gd name="connsiteY4" fmla="*/ 475483 h 95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0965" h="950965">
                  <a:moveTo>
                    <a:pt x="0" y="475483"/>
                  </a:moveTo>
                  <a:cubicBezTo>
                    <a:pt x="0" y="212881"/>
                    <a:pt x="212881" y="0"/>
                    <a:pt x="475483" y="0"/>
                  </a:cubicBezTo>
                  <a:cubicBezTo>
                    <a:pt x="738085" y="0"/>
                    <a:pt x="950966" y="212881"/>
                    <a:pt x="950966" y="475483"/>
                  </a:cubicBezTo>
                  <a:cubicBezTo>
                    <a:pt x="950966" y="738085"/>
                    <a:pt x="738085" y="950966"/>
                    <a:pt x="475483" y="950966"/>
                  </a:cubicBezTo>
                  <a:cubicBezTo>
                    <a:pt x="212881" y="950966"/>
                    <a:pt x="0" y="738085"/>
                    <a:pt x="0" y="475483"/>
                  </a:cubicBezTo>
                  <a:close/>
                </a:path>
              </a:pathLst>
            </a:custGeom>
            <a:solidFill>
              <a:srgbClr val="D9B4A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accent2">
                <a:hueOff val="-477861"/>
                <a:satOff val="-11515"/>
                <a:lumOff val="-6928"/>
                <a:alphaOff val="0"/>
              </a:schemeClr>
            </a:fillRef>
            <a:effectRef idx="0">
              <a:schemeClr val="accent2">
                <a:hueOff val="-477861"/>
                <a:satOff val="-11515"/>
                <a:lumOff val="-692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none" lIns="153236" tIns="153236" rIns="153236" bIns="288000" anchor="b" anchorCtr="1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8" name="Freeform: Shape 9"/>
            <p:cNvSpPr/>
            <p:nvPr/>
          </p:nvSpPr>
          <p:spPr>
            <a:xfrm rot="5400000">
              <a:off x="4459859" y="3361664"/>
              <a:ext cx="169336" cy="25799"/>
            </a:xfrm>
            <a:custGeom>
              <a:avLst/>
              <a:gdLst>
                <a:gd name="connsiteX0" fmla="*/ 0 w 168273"/>
                <a:gd name="connsiteY0" fmla="*/ 12818 h 25637"/>
                <a:gd name="connsiteX1" fmla="*/ 168273 w 168273"/>
                <a:gd name="connsiteY1" fmla="*/ 12818 h 2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8273" h="25637">
                  <a:moveTo>
                    <a:pt x="0" y="12818"/>
                  </a:moveTo>
                  <a:lnTo>
                    <a:pt x="168273" y="12818"/>
                  </a:lnTo>
                </a:path>
              </a:pathLst>
            </a:custGeom>
            <a:noFill/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10"/>
            <p:cNvSpPr/>
            <p:nvPr/>
          </p:nvSpPr>
          <p:spPr>
            <a:xfrm>
              <a:off x="4066042" y="3459232"/>
              <a:ext cx="956971" cy="956971"/>
            </a:xfrm>
            <a:custGeom>
              <a:avLst/>
              <a:gdLst>
                <a:gd name="connsiteX0" fmla="*/ 0 w 950965"/>
                <a:gd name="connsiteY0" fmla="*/ 475483 h 950965"/>
                <a:gd name="connsiteX1" fmla="*/ 475483 w 950965"/>
                <a:gd name="connsiteY1" fmla="*/ 0 h 950965"/>
                <a:gd name="connsiteX2" fmla="*/ 950966 w 950965"/>
                <a:gd name="connsiteY2" fmla="*/ 475483 h 950965"/>
                <a:gd name="connsiteX3" fmla="*/ 475483 w 950965"/>
                <a:gd name="connsiteY3" fmla="*/ 950966 h 950965"/>
                <a:gd name="connsiteX4" fmla="*/ 0 w 950965"/>
                <a:gd name="connsiteY4" fmla="*/ 475483 h 95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0965" h="950965">
                  <a:moveTo>
                    <a:pt x="0" y="475483"/>
                  </a:moveTo>
                  <a:cubicBezTo>
                    <a:pt x="0" y="212881"/>
                    <a:pt x="212881" y="0"/>
                    <a:pt x="475483" y="0"/>
                  </a:cubicBezTo>
                  <a:cubicBezTo>
                    <a:pt x="738085" y="0"/>
                    <a:pt x="950966" y="212881"/>
                    <a:pt x="950966" y="475483"/>
                  </a:cubicBezTo>
                  <a:cubicBezTo>
                    <a:pt x="950966" y="738085"/>
                    <a:pt x="738085" y="950966"/>
                    <a:pt x="475483" y="950966"/>
                  </a:cubicBezTo>
                  <a:cubicBezTo>
                    <a:pt x="212881" y="950966"/>
                    <a:pt x="0" y="738085"/>
                    <a:pt x="0" y="475483"/>
                  </a:cubicBezTo>
                  <a:close/>
                </a:path>
              </a:pathLst>
            </a:custGeom>
            <a:solidFill>
              <a:srgbClr val="DDDBD0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accent2">
                <a:hueOff val="-955721"/>
                <a:satOff val="-23029"/>
                <a:lumOff val="-13857"/>
                <a:alphaOff val="0"/>
              </a:schemeClr>
            </a:fillRef>
            <a:effectRef idx="0">
              <a:schemeClr val="accent2">
                <a:hueOff val="-955721"/>
                <a:satOff val="-23029"/>
                <a:lumOff val="-13857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none" lIns="153236" tIns="153236" rIns="153236" bIns="288000" anchor="b" anchorCtr="1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10" name="Freeform: Shape 12"/>
            <p:cNvSpPr/>
            <p:nvPr/>
          </p:nvSpPr>
          <p:spPr>
            <a:xfrm>
              <a:off x="2820469" y="2213657"/>
              <a:ext cx="956971" cy="956971"/>
            </a:xfrm>
            <a:custGeom>
              <a:avLst/>
              <a:gdLst>
                <a:gd name="connsiteX0" fmla="*/ 0 w 950965"/>
                <a:gd name="connsiteY0" fmla="*/ 475483 h 950965"/>
                <a:gd name="connsiteX1" fmla="*/ 475483 w 950965"/>
                <a:gd name="connsiteY1" fmla="*/ 0 h 950965"/>
                <a:gd name="connsiteX2" fmla="*/ 950966 w 950965"/>
                <a:gd name="connsiteY2" fmla="*/ 475483 h 950965"/>
                <a:gd name="connsiteX3" fmla="*/ 475483 w 950965"/>
                <a:gd name="connsiteY3" fmla="*/ 950966 h 950965"/>
                <a:gd name="connsiteX4" fmla="*/ 0 w 950965"/>
                <a:gd name="connsiteY4" fmla="*/ 475483 h 95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0965" h="950965">
                  <a:moveTo>
                    <a:pt x="0" y="475483"/>
                  </a:moveTo>
                  <a:cubicBezTo>
                    <a:pt x="0" y="212881"/>
                    <a:pt x="212881" y="0"/>
                    <a:pt x="475483" y="0"/>
                  </a:cubicBezTo>
                  <a:cubicBezTo>
                    <a:pt x="738085" y="0"/>
                    <a:pt x="950966" y="212881"/>
                    <a:pt x="950966" y="475483"/>
                  </a:cubicBezTo>
                  <a:cubicBezTo>
                    <a:pt x="950966" y="738085"/>
                    <a:pt x="738085" y="950966"/>
                    <a:pt x="475483" y="950966"/>
                  </a:cubicBezTo>
                  <a:cubicBezTo>
                    <a:pt x="212881" y="950966"/>
                    <a:pt x="0" y="738085"/>
                    <a:pt x="0" y="475483"/>
                  </a:cubicBezTo>
                  <a:close/>
                </a:path>
              </a:pathLst>
            </a:custGeom>
            <a:solidFill>
              <a:srgbClr val="C2AE94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accent2">
                <a:hueOff val="-1433582"/>
                <a:satOff val="-34544"/>
                <a:lumOff val="-20785"/>
                <a:alphaOff val="0"/>
              </a:schemeClr>
            </a:fillRef>
            <a:effectRef idx="0">
              <a:schemeClr val="accent2">
                <a:hueOff val="-1433582"/>
                <a:satOff val="-34544"/>
                <a:lumOff val="-20785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none" lIns="153236" tIns="153236" rIns="153236" bIns="288000" anchor="b" anchorCtr="1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11" name="Freeform: Shape 25"/>
            <p:cNvSpPr>
              <a:spLocks/>
            </p:cNvSpPr>
            <p:nvPr/>
          </p:nvSpPr>
          <p:spPr bwMode="auto">
            <a:xfrm>
              <a:off x="4287754" y="2420156"/>
              <a:ext cx="542759" cy="543383"/>
            </a:xfrm>
            <a:custGeom>
              <a:avLst/>
              <a:gdLst>
                <a:gd name="T0" fmla="*/ 89 w 368"/>
                <a:gd name="T1" fmla="*/ 122 h 368"/>
                <a:gd name="T2" fmla="*/ 101 w 368"/>
                <a:gd name="T3" fmla="*/ 124 h 368"/>
                <a:gd name="T4" fmla="*/ 146 w 368"/>
                <a:gd name="T5" fmla="*/ 82 h 368"/>
                <a:gd name="T6" fmla="*/ 145 w 368"/>
                <a:gd name="T7" fmla="*/ 73 h 368"/>
                <a:gd name="T8" fmla="*/ 147 w 368"/>
                <a:gd name="T9" fmla="*/ 60 h 368"/>
                <a:gd name="T10" fmla="*/ 87 w 368"/>
                <a:gd name="T11" fmla="*/ 27 h 368"/>
                <a:gd name="T12" fmla="*/ 36 w 368"/>
                <a:gd name="T13" fmla="*/ 75 h 368"/>
                <a:gd name="T14" fmla="*/ 72 w 368"/>
                <a:gd name="T15" fmla="*/ 126 h 368"/>
                <a:gd name="T16" fmla="*/ 89 w 368"/>
                <a:gd name="T17" fmla="*/ 122 h 368"/>
                <a:gd name="T18" fmla="*/ 50 w 368"/>
                <a:gd name="T19" fmla="*/ 161 h 368"/>
                <a:gd name="T20" fmla="*/ 53 w 368"/>
                <a:gd name="T21" fmla="*/ 146 h 368"/>
                <a:gd name="T22" fmla="*/ 19 w 368"/>
                <a:gd name="T23" fmla="*/ 101 h 368"/>
                <a:gd name="T24" fmla="*/ 0 w 368"/>
                <a:gd name="T25" fmla="*/ 184 h 368"/>
                <a:gd name="T26" fmla="*/ 26 w 368"/>
                <a:gd name="T27" fmla="*/ 278 h 368"/>
                <a:gd name="T28" fmla="*/ 58 w 368"/>
                <a:gd name="T29" fmla="*/ 185 h 368"/>
                <a:gd name="T30" fmla="*/ 50 w 368"/>
                <a:gd name="T31" fmla="*/ 161 h 368"/>
                <a:gd name="T32" fmla="*/ 184 w 368"/>
                <a:gd name="T33" fmla="*/ 34 h 368"/>
                <a:gd name="T34" fmla="*/ 211 w 368"/>
                <a:gd name="T35" fmla="*/ 44 h 368"/>
                <a:gd name="T36" fmla="*/ 275 w 368"/>
                <a:gd name="T37" fmla="*/ 24 h 368"/>
                <a:gd name="T38" fmla="*/ 184 w 368"/>
                <a:gd name="T39" fmla="*/ 0 h 368"/>
                <a:gd name="T40" fmla="*/ 119 w 368"/>
                <a:gd name="T41" fmla="*/ 12 h 368"/>
                <a:gd name="T42" fmla="*/ 165 w 368"/>
                <a:gd name="T43" fmla="*/ 39 h 368"/>
                <a:gd name="T44" fmla="*/ 184 w 368"/>
                <a:gd name="T45" fmla="*/ 34 h 368"/>
                <a:gd name="T46" fmla="*/ 243 w 368"/>
                <a:gd name="T47" fmla="*/ 218 h 368"/>
                <a:gd name="T48" fmla="*/ 253 w 368"/>
                <a:gd name="T49" fmla="*/ 205 h 368"/>
                <a:gd name="T50" fmla="*/ 200 w 368"/>
                <a:gd name="T51" fmla="*/ 109 h 368"/>
                <a:gd name="T52" fmla="*/ 184 w 368"/>
                <a:gd name="T53" fmla="*/ 112 h 368"/>
                <a:gd name="T54" fmla="*/ 162 w 368"/>
                <a:gd name="T55" fmla="*/ 105 h 368"/>
                <a:gd name="T56" fmla="*/ 122 w 368"/>
                <a:gd name="T57" fmla="*/ 141 h 368"/>
                <a:gd name="T58" fmla="*/ 128 w 368"/>
                <a:gd name="T59" fmla="*/ 161 h 368"/>
                <a:gd name="T60" fmla="*/ 127 w 368"/>
                <a:gd name="T61" fmla="*/ 173 h 368"/>
                <a:gd name="T62" fmla="*/ 243 w 368"/>
                <a:gd name="T63" fmla="*/ 218 h 368"/>
                <a:gd name="T64" fmla="*/ 294 w 368"/>
                <a:gd name="T65" fmla="*/ 271 h 368"/>
                <a:gd name="T66" fmla="*/ 295 w 368"/>
                <a:gd name="T67" fmla="*/ 293 h 368"/>
                <a:gd name="T68" fmla="*/ 292 w 368"/>
                <a:gd name="T69" fmla="*/ 333 h 368"/>
                <a:gd name="T70" fmla="*/ 359 w 368"/>
                <a:gd name="T71" fmla="*/ 240 h 368"/>
                <a:gd name="T72" fmla="*/ 315 w 368"/>
                <a:gd name="T73" fmla="*/ 247 h 368"/>
                <a:gd name="T74" fmla="*/ 294 w 368"/>
                <a:gd name="T75" fmla="*/ 271 h 368"/>
                <a:gd name="T76" fmla="*/ 234 w 368"/>
                <a:gd name="T77" fmla="*/ 244 h 368"/>
                <a:gd name="T78" fmla="*/ 110 w 368"/>
                <a:gd name="T79" fmla="*/ 195 h 368"/>
                <a:gd name="T80" fmla="*/ 89 w 368"/>
                <a:gd name="T81" fmla="*/ 200 h 368"/>
                <a:gd name="T82" fmla="*/ 81 w 368"/>
                <a:gd name="T83" fmla="*/ 200 h 368"/>
                <a:gd name="T84" fmla="*/ 49 w 368"/>
                <a:gd name="T85" fmla="*/ 309 h 368"/>
                <a:gd name="T86" fmla="*/ 112 w 368"/>
                <a:gd name="T87" fmla="*/ 353 h 368"/>
                <a:gd name="T88" fmla="*/ 234 w 368"/>
                <a:gd name="T89" fmla="*/ 244 h 368"/>
                <a:gd name="T90" fmla="*/ 307 w 368"/>
                <a:gd name="T91" fmla="*/ 48 h 368"/>
                <a:gd name="T92" fmla="*/ 223 w 368"/>
                <a:gd name="T93" fmla="*/ 69 h 368"/>
                <a:gd name="T94" fmla="*/ 224 w 368"/>
                <a:gd name="T95" fmla="*/ 73 h 368"/>
                <a:gd name="T96" fmla="*/ 220 w 368"/>
                <a:gd name="T97" fmla="*/ 90 h 368"/>
                <a:gd name="T98" fmla="*/ 279 w 368"/>
                <a:gd name="T99" fmla="*/ 196 h 368"/>
                <a:gd name="T100" fmla="*/ 314 w 368"/>
                <a:gd name="T101" fmla="*/ 220 h 368"/>
                <a:gd name="T102" fmla="*/ 366 w 368"/>
                <a:gd name="T103" fmla="*/ 210 h 368"/>
                <a:gd name="T104" fmla="*/ 368 w 368"/>
                <a:gd name="T105" fmla="*/ 184 h 368"/>
                <a:gd name="T106" fmla="*/ 307 w 368"/>
                <a:gd name="T107" fmla="*/ 48 h 368"/>
                <a:gd name="T108" fmla="*/ 254 w 368"/>
                <a:gd name="T109" fmla="*/ 265 h 368"/>
                <a:gd name="T110" fmla="*/ 139 w 368"/>
                <a:gd name="T111" fmla="*/ 362 h 368"/>
                <a:gd name="T112" fmla="*/ 184 w 368"/>
                <a:gd name="T113" fmla="*/ 368 h 368"/>
                <a:gd name="T114" fmla="*/ 261 w 368"/>
                <a:gd name="T115" fmla="*/ 351 h 368"/>
                <a:gd name="T116" fmla="*/ 267 w 368"/>
                <a:gd name="T117" fmla="*/ 293 h 368"/>
                <a:gd name="T118" fmla="*/ 266 w 368"/>
                <a:gd name="T119" fmla="*/ 272 h 368"/>
                <a:gd name="T120" fmla="*/ 254 w 368"/>
                <a:gd name="T121" fmla="*/ 265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68" h="368">
                  <a:moveTo>
                    <a:pt x="89" y="122"/>
                  </a:moveTo>
                  <a:cubicBezTo>
                    <a:pt x="93" y="122"/>
                    <a:pt x="97" y="123"/>
                    <a:pt x="101" y="124"/>
                  </a:cubicBezTo>
                  <a:cubicBezTo>
                    <a:pt x="115" y="108"/>
                    <a:pt x="130" y="94"/>
                    <a:pt x="146" y="82"/>
                  </a:cubicBezTo>
                  <a:cubicBezTo>
                    <a:pt x="146" y="79"/>
                    <a:pt x="145" y="76"/>
                    <a:pt x="145" y="73"/>
                  </a:cubicBezTo>
                  <a:cubicBezTo>
                    <a:pt x="145" y="68"/>
                    <a:pt x="146" y="64"/>
                    <a:pt x="147" y="60"/>
                  </a:cubicBezTo>
                  <a:cubicBezTo>
                    <a:pt x="129" y="47"/>
                    <a:pt x="109" y="36"/>
                    <a:pt x="87" y="27"/>
                  </a:cubicBezTo>
                  <a:cubicBezTo>
                    <a:pt x="67" y="40"/>
                    <a:pt x="50" y="56"/>
                    <a:pt x="36" y="75"/>
                  </a:cubicBezTo>
                  <a:cubicBezTo>
                    <a:pt x="46" y="93"/>
                    <a:pt x="58" y="110"/>
                    <a:pt x="72" y="126"/>
                  </a:cubicBezTo>
                  <a:cubicBezTo>
                    <a:pt x="77" y="124"/>
                    <a:pt x="83" y="122"/>
                    <a:pt x="89" y="122"/>
                  </a:cubicBezTo>
                  <a:close/>
                  <a:moveTo>
                    <a:pt x="50" y="161"/>
                  </a:moveTo>
                  <a:cubicBezTo>
                    <a:pt x="50" y="156"/>
                    <a:pt x="51" y="151"/>
                    <a:pt x="53" y="146"/>
                  </a:cubicBezTo>
                  <a:cubicBezTo>
                    <a:pt x="41" y="132"/>
                    <a:pt x="29" y="117"/>
                    <a:pt x="19" y="101"/>
                  </a:cubicBezTo>
                  <a:cubicBezTo>
                    <a:pt x="7" y="126"/>
                    <a:pt x="0" y="154"/>
                    <a:pt x="0" y="184"/>
                  </a:cubicBezTo>
                  <a:cubicBezTo>
                    <a:pt x="0" y="218"/>
                    <a:pt x="9" y="250"/>
                    <a:pt x="26" y="278"/>
                  </a:cubicBezTo>
                  <a:cubicBezTo>
                    <a:pt x="32" y="245"/>
                    <a:pt x="43" y="214"/>
                    <a:pt x="58" y="185"/>
                  </a:cubicBezTo>
                  <a:cubicBezTo>
                    <a:pt x="53" y="178"/>
                    <a:pt x="50" y="170"/>
                    <a:pt x="50" y="161"/>
                  </a:cubicBezTo>
                  <a:close/>
                  <a:moveTo>
                    <a:pt x="184" y="34"/>
                  </a:moveTo>
                  <a:cubicBezTo>
                    <a:pt x="195" y="34"/>
                    <a:pt x="204" y="38"/>
                    <a:pt x="211" y="44"/>
                  </a:cubicBezTo>
                  <a:cubicBezTo>
                    <a:pt x="232" y="35"/>
                    <a:pt x="253" y="29"/>
                    <a:pt x="275" y="24"/>
                  </a:cubicBezTo>
                  <a:cubicBezTo>
                    <a:pt x="248" y="9"/>
                    <a:pt x="217" y="0"/>
                    <a:pt x="184" y="0"/>
                  </a:cubicBezTo>
                  <a:cubicBezTo>
                    <a:pt x="161" y="0"/>
                    <a:pt x="139" y="4"/>
                    <a:pt x="119" y="12"/>
                  </a:cubicBezTo>
                  <a:cubicBezTo>
                    <a:pt x="135" y="20"/>
                    <a:pt x="150" y="29"/>
                    <a:pt x="165" y="39"/>
                  </a:cubicBezTo>
                  <a:cubicBezTo>
                    <a:pt x="170" y="36"/>
                    <a:pt x="177" y="34"/>
                    <a:pt x="184" y="34"/>
                  </a:cubicBezTo>
                  <a:close/>
                  <a:moveTo>
                    <a:pt x="243" y="218"/>
                  </a:moveTo>
                  <a:cubicBezTo>
                    <a:pt x="245" y="213"/>
                    <a:pt x="249" y="208"/>
                    <a:pt x="253" y="205"/>
                  </a:cubicBezTo>
                  <a:cubicBezTo>
                    <a:pt x="242" y="169"/>
                    <a:pt x="223" y="137"/>
                    <a:pt x="200" y="109"/>
                  </a:cubicBezTo>
                  <a:cubicBezTo>
                    <a:pt x="195" y="111"/>
                    <a:pt x="190" y="112"/>
                    <a:pt x="184" y="112"/>
                  </a:cubicBezTo>
                  <a:cubicBezTo>
                    <a:pt x="176" y="112"/>
                    <a:pt x="168" y="109"/>
                    <a:pt x="162" y="105"/>
                  </a:cubicBezTo>
                  <a:cubicBezTo>
                    <a:pt x="148" y="115"/>
                    <a:pt x="134" y="128"/>
                    <a:pt x="122" y="141"/>
                  </a:cubicBezTo>
                  <a:cubicBezTo>
                    <a:pt x="126" y="147"/>
                    <a:pt x="128" y="154"/>
                    <a:pt x="128" y="161"/>
                  </a:cubicBezTo>
                  <a:cubicBezTo>
                    <a:pt x="128" y="165"/>
                    <a:pt x="128" y="169"/>
                    <a:pt x="127" y="173"/>
                  </a:cubicBezTo>
                  <a:cubicBezTo>
                    <a:pt x="161" y="196"/>
                    <a:pt x="200" y="212"/>
                    <a:pt x="243" y="218"/>
                  </a:cubicBezTo>
                  <a:close/>
                  <a:moveTo>
                    <a:pt x="294" y="271"/>
                  </a:moveTo>
                  <a:cubicBezTo>
                    <a:pt x="294" y="278"/>
                    <a:pt x="295" y="286"/>
                    <a:pt x="295" y="293"/>
                  </a:cubicBezTo>
                  <a:cubicBezTo>
                    <a:pt x="295" y="307"/>
                    <a:pt x="294" y="320"/>
                    <a:pt x="292" y="333"/>
                  </a:cubicBezTo>
                  <a:cubicBezTo>
                    <a:pt x="323" y="310"/>
                    <a:pt x="347" y="277"/>
                    <a:pt x="359" y="240"/>
                  </a:cubicBezTo>
                  <a:cubicBezTo>
                    <a:pt x="345" y="243"/>
                    <a:pt x="330" y="246"/>
                    <a:pt x="315" y="247"/>
                  </a:cubicBezTo>
                  <a:cubicBezTo>
                    <a:pt x="312" y="258"/>
                    <a:pt x="304" y="266"/>
                    <a:pt x="294" y="271"/>
                  </a:cubicBezTo>
                  <a:close/>
                  <a:moveTo>
                    <a:pt x="234" y="244"/>
                  </a:moveTo>
                  <a:cubicBezTo>
                    <a:pt x="188" y="237"/>
                    <a:pt x="146" y="220"/>
                    <a:pt x="110" y="195"/>
                  </a:cubicBezTo>
                  <a:cubicBezTo>
                    <a:pt x="104" y="198"/>
                    <a:pt x="97" y="200"/>
                    <a:pt x="89" y="200"/>
                  </a:cubicBezTo>
                  <a:cubicBezTo>
                    <a:pt x="86" y="200"/>
                    <a:pt x="84" y="200"/>
                    <a:pt x="81" y="200"/>
                  </a:cubicBezTo>
                  <a:cubicBezTo>
                    <a:pt x="64" y="233"/>
                    <a:pt x="52" y="270"/>
                    <a:pt x="49" y="309"/>
                  </a:cubicBezTo>
                  <a:cubicBezTo>
                    <a:pt x="67" y="328"/>
                    <a:pt x="88" y="343"/>
                    <a:pt x="112" y="353"/>
                  </a:cubicBezTo>
                  <a:cubicBezTo>
                    <a:pt x="142" y="308"/>
                    <a:pt x="184" y="270"/>
                    <a:pt x="234" y="244"/>
                  </a:cubicBezTo>
                  <a:close/>
                  <a:moveTo>
                    <a:pt x="307" y="48"/>
                  </a:moveTo>
                  <a:cubicBezTo>
                    <a:pt x="278" y="50"/>
                    <a:pt x="250" y="58"/>
                    <a:pt x="223" y="69"/>
                  </a:cubicBezTo>
                  <a:cubicBezTo>
                    <a:pt x="224" y="70"/>
                    <a:pt x="224" y="71"/>
                    <a:pt x="224" y="73"/>
                  </a:cubicBezTo>
                  <a:cubicBezTo>
                    <a:pt x="224" y="79"/>
                    <a:pt x="222" y="85"/>
                    <a:pt x="220" y="90"/>
                  </a:cubicBezTo>
                  <a:cubicBezTo>
                    <a:pt x="246" y="121"/>
                    <a:pt x="266" y="157"/>
                    <a:pt x="279" y="196"/>
                  </a:cubicBezTo>
                  <a:cubicBezTo>
                    <a:pt x="295" y="196"/>
                    <a:pt x="309" y="206"/>
                    <a:pt x="314" y="220"/>
                  </a:cubicBezTo>
                  <a:cubicBezTo>
                    <a:pt x="332" y="218"/>
                    <a:pt x="349" y="215"/>
                    <a:pt x="366" y="210"/>
                  </a:cubicBezTo>
                  <a:cubicBezTo>
                    <a:pt x="367" y="201"/>
                    <a:pt x="368" y="193"/>
                    <a:pt x="368" y="184"/>
                  </a:cubicBezTo>
                  <a:cubicBezTo>
                    <a:pt x="368" y="130"/>
                    <a:pt x="344" y="81"/>
                    <a:pt x="307" y="48"/>
                  </a:cubicBezTo>
                  <a:close/>
                  <a:moveTo>
                    <a:pt x="254" y="265"/>
                  </a:moveTo>
                  <a:cubicBezTo>
                    <a:pt x="207" y="287"/>
                    <a:pt x="167" y="321"/>
                    <a:pt x="139" y="362"/>
                  </a:cubicBezTo>
                  <a:cubicBezTo>
                    <a:pt x="153" y="366"/>
                    <a:pt x="168" y="368"/>
                    <a:pt x="184" y="368"/>
                  </a:cubicBezTo>
                  <a:cubicBezTo>
                    <a:pt x="212" y="368"/>
                    <a:pt x="238" y="362"/>
                    <a:pt x="261" y="351"/>
                  </a:cubicBezTo>
                  <a:cubicBezTo>
                    <a:pt x="265" y="332"/>
                    <a:pt x="267" y="313"/>
                    <a:pt x="267" y="293"/>
                  </a:cubicBezTo>
                  <a:cubicBezTo>
                    <a:pt x="267" y="286"/>
                    <a:pt x="267" y="279"/>
                    <a:pt x="266" y="272"/>
                  </a:cubicBezTo>
                  <a:cubicBezTo>
                    <a:pt x="262" y="271"/>
                    <a:pt x="257" y="268"/>
                    <a:pt x="254" y="2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Freeform: Shape 39"/>
            <p:cNvSpPr>
              <a:spLocks/>
            </p:cNvSpPr>
            <p:nvPr/>
          </p:nvSpPr>
          <p:spPr bwMode="auto">
            <a:xfrm>
              <a:off x="3161134" y="2436735"/>
              <a:ext cx="288441" cy="203670"/>
            </a:xfrm>
            <a:custGeom>
              <a:avLst/>
              <a:gdLst>
                <a:gd name="T0" fmla="*/ 218 w 219"/>
                <a:gd name="T1" fmla="*/ 117 h 154"/>
                <a:gd name="T2" fmla="*/ 219 w 219"/>
                <a:gd name="T3" fmla="*/ 118 h 154"/>
                <a:gd name="T4" fmla="*/ 218 w 219"/>
                <a:gd name="T5" fmla="*/ 119 h 154"/>
                <a:gd name="T6" fmla="*/ 174 w 219"/>
                <a:gd name="T7" fmla="*/ 153 h 154"/>
                <a:gd name="T8" fmla="*/ 172 w 219"/>
                <a:gd name="T9" fmla="*/ 153 h 154"/>
                <a:gd name="T10" fmla="*/ 171 w 219"/>
                <a:gd name="T11" fmla="*/ 151 h 154"/>
                <a:gd name="T12" fmla="*/ 179 w 219"/>
                <a:gd name="T13" fmla="*/ 133 h 154"/>
                <a:gd name="T14" fmla="*/ 113 w 219"/>
                <a:gd name="T15" fmla="*/ 106 h 154"/>
                <a:gd name="T16" fmla="*/ 126 w 219"/>
                <a:gd name="T17" fmla="*/ 89 h 154"/>
                <a:gd name="T18" fmla="*/ 131 w 219"/>
                <a:gd name="T19" fmla="*/ 82 h 154"/>
                <a:gd name="T20" fmla="*/ 179 w 219"/>
                <a:gd name="T21" fmla="*/ 103 h 154"/>
                <a:gd name="T22" fmla="*/ 171 w 219"/>
                <a:gd name="T23" fmla="*/ 85 h 154"/>
                <a:gd name="T24" fmla="*/ 172 w 219"/>
                <a:gd name="T25" fmla="*/ 83 h 154"/>
                <a:gd name="T26" fmla="*/ 173 w 219"/>
                <a:gd name="T27" fmla="*/ 82 h 154"/>
                <a:gd name="T28" fmla="*/ 174 w 219"/>
                <a:gd name="T29" fmla="*/ 83 h 154"/>
                <a:gd name="T30" fmla="*/ 218 w 219"/>
                <a:gd name="T31" fmla="*/ 117 h 154"/>
                <a:gd name="T32" fmla="*/ 45 w 219"/>
                <a:gd name="T33" fmla="*/ 71 h 154"/>
                <a:gd name="T34" fmla="*/ 46 w 219"/>
                <a:gd name="T35" fmla="*/ 71 h 154"/>
                <a:gd name="T36" fmla="*/ 47 w 219"/>
                <a:gd name="T37" fmla="*/ 71 h 154"/>
                <a:gd name="T38" fmla="*/ 47 w 219"/>
                <a:gd name="T39" fmla="*/ 69 h 154"/>
                <a:gd name="T40" fmla="*/ 40 w 219"/>
                <a:gd name="T41" fmla="*/ 50 h 154"/>
                <a:gd name="T42" fmla="*/ 87 w 219"/>
                <a:gd name="T43" fmla="*/ 72 h 154"/>
                <a:gd name="T44" fmla="*/ 93 w 219"/>
                <a:gd name="T45" fmla="*/ 65 h 154"/>
                <a:gd name="T46" fmla="*/ 106 w 219"/>
                <a:gd name="T47" fmla="*/ 49 h 154"/>
                <a:gd name="T48" fmla="*/ 40 w 219"/>
                <a:gd name="T49" fmla="*/ 21 h 154"/>
                <a:gd name="T50" fmla="*/ 47 w 219"/>
                <a:gd name="T51" fmla="*/ 2 h 154"/>
                <a:gd name="T52" fmla="*/ 47 w 219"/>
                <a:gd name="T53" fmla="*/ 0 h 154"/>
                <a:gd name="T54" fmla="*/ 45 w 219"/>
                <a:gd name="T55" fmla="*/ 0 h 154"/>
                <a:gd name="T56" fmla="*/ 0 w 219"/>
                <a:gd name="T57" fmla="*/ 34 h 154"/>
                <a:gd name="T58" fmla="*/ 0 w 219"/>
                <a:gd name="T59" fmla="*/ 35 h 154"/>
                <a:gd name="T60" fmla="*/ 0 w 219"/>
                <a:gd name="T61" fmla="*/ 37 h 154"/>
                <a:gd name="T62" fmla="*/ 45 w 219"/>
                <a:gd name="T63" fmla="*/ 71 h 154"/>
                <a:gd name="T64" fmla="*/ 121 w 219"/>
                <a:gd name="T65" fmla="*/ 86 h 154"/>
                <a:gd name="T66" fmla="*/ 179 w 219"/>
                <a:gd name="T67" fmla="*/ 50 h 154"/>
                <a:gd name="T68" fmla="*/ 171 w 219"/>
                <a:gd name="T69" fmla="*/ 69 h 154"/>
                <a:gd name="T70" fmla="*/ 172 w 219"/>
                <a:gd name="T71" fmla="*/ 71 h 154"/>
                <a:gd name="T72" fmla="*/ 173 w 219"/>
                <a:gd name="T73" fmla="*/ 71 h 154"/>
                <a:gd name="T74" fmla="*/ 174 w 219"/>
                <a:gd name="T75" fmla="*/ 71 h 154"/>
                <a:gd name="T76" fmla="*/ 218 w 219"/>
                <a:gd name="T77" fmla="*/ 37 h 154"/>
                <a:gd name="T78" fmla="*/ 219 w 219"/>
                <a:gd name="T79" fmla="*/ 35 h 154"/>
                <a:gd name="T80" fmla="*/ 218 w 219"/>
                <a:gd name="T81" fmla="*/ 34 h 154"/>
                <a:gd name="T82" fmla="*/ 174 w 219"/>
                <a:gd name="T83" fmla="*/ 0 h 154"/>
                <a:gd name="T84" fmla="*/ 172 w 219"/>
                <a:gd name="T85" fmla="*/ 0 h 154"/>
                <a:gd name="T86" fmla="*/ 171 w 219"/>
                <a:gd name="T87" fmla="*/ 2 h 154"/>
                <a:gd name="T88" fmla="*/ 179 w 219"/>
                <a:gd name="T89" fmla="*/ 21 h 154"/>
                <a:gd name="T90" fmla="*/ 97 w 219"/>
                <a:gd name="T91" fmla="*/ 69 h 154"/>
                <a:gd name="T92" fmla="*/ 40 w 219"/>
                <a:gd name="T93" fmla="*/ 103 h 154"/>
                <a:gd name="T94" fmla="*/ 47 w 219"/>
                <a:gd name="T95" fmla="*/ 85 h 154"/>
                <a:gd name="T96" fmla="*/ 47 w 219"/>
                <a:gd name="T97" fmla="*/ 83 h 154"/>
                <a:gd name="T98" fmla="*/ 46 w 219"/>
                <a:gd name="T99" fmla="*/ 82 h 154"/>
                <a:gd name="T100" fmla="*/ 45 w 219"/>
                <a:gd name="T101" fmla="*/ 83 h 154"/>
                <a:gd name="T102" fmla="*/ 0 w 219"/>
                <a:gd name="T103" fmla="*/ 117 h 154"/>
                <a:gd name="T104" fmla="*/ 0 w 219"/>
                <a:gd name="T105" fmla="*/ 118 h 154"/>
                <a:gd name="T106" fmla="*/ 0 w 219"/>
                <a:gd name="T107" fmla="*/ 119 h 154"/>
                <a:gd name="T108" fmla="*/ 45 w 219"/>
                <a:gd name="T109" fmla="*/ 153 h 154"/>
                <a:gd name="T110" fmla="*/ 47 w 219"/>
                <a:gd name="T111" fmla="*/ 153 h 154"/>
                <a:gd name="T112" fmla="*/ 47 w 219"/>
                <a:gd name="T113" fmla="*/ 151 h 154"/>
                <a:gd name="T114" fmla="*/ 40 w 219"/>
                <a:gd name="T115" fmla="*/ 133 h 154"/>
                <a:gd name="T116" fmla="*/ 121 w 219"/>
                <a:gd name="T117" fmla="*/ 8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9" h="154">
                  <a:moveTo>
                    <a:pt x="218" y="117"/>
                  </a:moveTo>
                  <a:cubicBezTo>
                    <a:pt x="219" y="117"/>
                    <a:pt x="219" y="117"/>
                    <a:pt x="219" y="118"/>
                  </a:cubicBezTo>
                  <a:cubicBezTo>
                    <a:pt x="219" y="119"/>
                    <a:pt x="219" y="119"/>
                    <a:pt x="218" y="119"/>
                  </a:cubicBezTo>
                  <a:cubicBezTo>
                    <a:pt x="174" y="153"/>
                    <a:pt x="174" y="153"/>
                    <a:pt x="174" y="153"/>
                  </a:cubicBezTo>
                  <a:cubicBezTo>
                    <a:pt x="174" y="154"/>
                    <a:pt x="173" y="154"/>
                    <a:pt x="172" y="153"/>
                  </a:cubicBezTo>
                  <a:cubicBezTo>
                    <a:pt x="171" y="153"/>
                    <a:pt x="171" y="152"/>
                    <a:pt x="171" y="151"/>
                  </a:cubicBezTo>
                  <a:cubicBezTo>
                    <a:pt x="179" y="133"/>
                    <a:pt x="179" y="133"/>
                    <a:pt x="179" y="133"/>
                  </a:cubicBezTo>
                  <a:cubicBezTo>
                    <a:pt x="145" y="131"/>
                    <a:pt x="126" y="119"/>
                    <a:pt x="113" y="106"/>
                  </a:cubicBezTo>
                  <a:cubicBezTo>
                    <a:pt x="118" y="100"/>
                    <a:pt x="122" y="94"/>
                    <a:pt x="126" y="89"/>
                  </a:cubicBezTo>
                  <a:cubicBezTo>
                    <a:pt x="128" y="86"/>
                    <a:pt x="130" y="84"/>
                    <a:pt x="131" y="82"/>
                  </a:cubicBezTo>
                  <a:cubicBezTo>
                    <a:pt x="141" y="93"/>
                    <a:pt x="154" y="102"/>
                    <a:pt x="179" y="103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4"/>
                    <a:pt x="171" y="83"/>
                    <a:pt x="172" y="83"/>
                  </a:cubicBezTo>
                  <a:cubicBezTo>
                    <a:pt x="172" y="82"/>
                    <a:pt x="173" y="82"/>
                    <a:pt x="173" y="82"/>
                  </a:cubicBezTo>
                  <a:cubicBezTo>
                    <a:pt x="173" y="82"/>
                    <a:pt x="174" y="82"/>
                    <a:pt x="174" y="83"/>
                  </a:cubicBezTo>
                  <a:lnTo>
                    <a:pt x="218" y="117"/>
                  </a:lnTo>
                  <a:close/>
                  <a:moveTo>
                    <a:pt x="45" y="71"/>
                  </a:moveTo>
                  <a:cubicBezTo>
                    <a:pt x="45" y="71"/>
                    <a:pt x="45" y="71"/>
                    <a:pt x="46" y="71"/>
                  </a:cubicBezTo>
                  <a:cubicBezTo>
                    <a:pt x="46" y="71"/>
                    <a:pt x="46" y="71"/>
                    <a:pt x="47" y="71"/>
                  </a:cubicBezTo>
                  <a:cubicBezTo>
                    <a:pt x="47" y="70"/>
                    <a:pt x="48" y="69"/>
                    <a:pt x="47" y="6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65" y="52"/>
                    <a:pt x="77" y="61"/>
                    <a:pt x="87" y="72"/>
                  </a:cubicBezTo>
                  <a:cubicBezTo>
                    <a:pt x="89" y="70"/>
                    <a:pt x="91" y="68"/>
                    <a:pt x="93" y="65"/>
                  </a:cubicBezTo>
                  <a:cubicBezTo>
                    <a:pt x="96" y="60"/>
                    <a:pt x="101" y="54"/>
                    <a:pt x="106" y="49"/>
                  </a:cubicBezTo>
                  <a:cubicBezTo>
                    <a:pt x="92" y="35"/>
                    <a:pt x="73" y="23"/>
                    <a:pt x="40" y="21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8" y="1"/>
                    <a:pt x="47" y="1"/>
                    <a:pt x="47" y="0"/>
                  </a:cubicBezTo>
                  <a:cubicBezTo>
                    <a:pt x="46" y="0"/>
                    <a:pt x="45" y="0"/>
                    <a:pt x="45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5"/>
                    <a:pt x="0" y="35"/>
                  </a:cubicBezTo>
                  <a:cubicBezTo>
                    <a:pt x="0" y="36"/>
                    <a:pt x="0" y="36"/>
                    <a:pt x="0" y="37"/>
                  </a:cubicBezTo>
                  <a:lnTo>
                    <a:pt x="45" y="71"/>
                  </a:lnTo>
                  <a:close/>
                  <a:moveTo>
                    <a:pt x="121" y="86"/>
                  </a:moveTo>
                  <a:cubicBezTo>
                    <a:pt x="134" y="67"/>
                    <a:pt x="145" y="53"/>
                    <a:pt x="179" y="50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71" y="69"/>
                    <a:pt x="171" y="70"/>
                    <a:pt x="172" y="71"/>
                  </a:cubicBezTo>
                  <a:cubicBezTo>
                    <a:pt x="172" y="71"/>
                    <a:pt x="173" y="71"/>
                    <a:pt x="173" y="71"/>
                  </a:cubicBezTo>
                  <a:cubicBezTo>
                    <a:pt x="173" y="71"/>
                    <a:pt x="174" y="71"/>
                    <a:pt x="174" y="71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6"/>
                    <a:pt x="219" y="36"/>
                    <a:pt x="219" y="35"/>
                  </a:cubicBezTo>
                  <a:cubicBezTo>
                    <a:pt x="219" y="35"/>
                    <a:pt x="219" y="34"/>
                    <a:pt x="218" y="34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4" y="0"/>
                    <a:pt x="173" y="0"/>
                    <a:pt x="172" y="0"/>
                  </a:cubicBezTo>
                  <a:cubicBezTo>
                    <a:pt x="171" y="1"/>
                    <a:pt x="171" y="1"/>
                    <a:pt x="171" y="2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30" y="23"/>
                    <a:pt x="112" y="48"/>
                    <a:pt x="97" y="69"/>
                  </a:cubicBezTo>
                  <a:cubicBezTo>
                    <a:pt x="84" y="87"/>
                    <a:pt x="74" y="101"/>
                    <a:pt x="40" y="103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48" y="84"/>
                    <a:pt x="47" y="83"/>
                    <a:pt x="47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5" y="82"/>
                    <a:pt x="45" y="82"/>
                    <a:pt x="45" y="83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5" y="154"/>
                    <a:pt x="46" y="154"/>
                    <a:pt x="47" y="153"/>
                  </a:cubicBezTo>
                  <a:cubicBezTo>
                    <a:pt x="47" y="153"/>
                    <a:pt x="48" y="152"/>
                    <a:pt x="47" y="151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89" y="131"/>
                    <a:pt x="107" y="106"/>
                    <a:pt x="121" y="8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3" name="Group 40"/>
            <p:cNvGrpSpPr/>
            <p:nvPr/>
          </p:nvGrpSpPr>
          <p:grpSpPr>
            <a:xfrm>
              <a:off x="4387165" y="1160618"/>
              <a:ext cx="314724" cy="260783"/>
              <a:chOff x="6350" y="0"/>
              <a:chExt cx="733775" cy="608013"/>
            </a:xfrm>
            <a:solidFill>
              <a:schemeClr val="bg1"/>
            </a:solidFill>
          </p:grpSpPr>
          <p:sp>
            <p:nvSpPr>
              <p:cNvPr id="18" name="Freeform: Shape 41"/>
              <p:cNvSpPr>
                <a:spLocks/>
              </p:cNvSpPr>
              <p:nvPr/>
            </p:nvSpPr>
            <p:spPr bwMode="auto">
              <a:xfrm>
                <a:off x="132112" y="309563"/>
                <a:ext cx="307975" cy="290513"/>
              </a:xfrm>
              <a:custGeom>
                <a:avLst/>
                <a:gdLst>
                  <a:gd name="T0" fmla="*/ 194 w 194"/>
                  <a:gd name="T1" fmla="*/ 0 h 183"/>
                  <a:gd name="T2" fmla="*/ 0 w 194"/>
                  <a:gd name="T3" fmla="*/ 0 h 183"/>
                  <a:gd name="T4" fmla="*/ 0 w 194"/>
                  <a:gd name="T5" fmla="*/ 31 h 183"/>
                  <a:gd name="T6" fmla="*/ 19 w 194"/>
                  <a:gd name="T7" fmla="*/ 31 h 183"/>
                  <a:gd name="T8" fmla="*/ 19 w 194"/>
                  <a:gd name="T9" fmla="*/ 183 h 183"/>
                  <a:gd name="T10" fmla="*/ 161 w 194"/>
                  <a:gd name="T11" fmla="*/ 183 h 183"/>
                  <a:gd name="T12" fmla="*/ 161 w 194"/>
                  <a:gd name="T13" fmla="*/ 31 h 183"/>
                  <a:gd name="T14" fmla="*/ 194 w 194"/>
                  <a:gd name="T15" fmla="*/ 31 h 183"/>
                  <a:gd name="T16" fmla="*/ 194 w 194"/>
                  <a:gd name="T17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4" h="183">
                    <a:moveTo>
                      <a:pt x="194" y="0"/>
                    </a:moveTo>
                    <a:lnTo>
                      <a:pt x="0" y="0"/>
                    </a:lnTo>
                    <a:lnTo>
                      <a:pt x="0" y="31"/>
                    </a:lnTo>
                    <a:lnTo>
                      <a:pt x="19" y="31"/>
                    </a:lnTo>
                    <a:lnTo>
                      <a:pt x="19" y="183"/>
                    </a:lnTo>
                    <a:lnTo>
                      <a:pt x="161" y="183"/>
                    </a:lnTo>
                    <a:lnTo>
                      <a:pt x="161" y="31"/>
                    </a:lnTo>
                    <a:lnTo>
                      <a:pt x="194" y="31"/>
                    </a:lnTo>
                    <a:lnTo>
                      <a:pt x="19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Oval 42"/>
              <p:cNvSpPr>
                <a:spLocks/>
              </p:cNvSpPr>
              <p:nvPr/>
            </p:nvSpPr>
            <p:spPr bwMode="auto">
              <a:xfrm>
                <a:off x="44450" y="0"/>
                <a:ext cx="111125" cy="1079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Freeform: Shape 43"/>
              <p:cNvSpPr>
                <a:spLocks/>
              </p:cNvSpPr>
              <p:nvPr/>
            </p:nvSpPr>
            <p:spPr bwMode="auto">
              <a:xfrm>
                <a:off x="535337" y="252413"/>
                <a:ext cx="204788" cy="352425"/>
              </a:xfrm>
              <a:custGeom>
                <a:avLst/>
                <a:gdLst>
                  <a:gd name="T0" fmla="*/ 50 w 54"/>
                  <a:gd name="T1" fmla="*/ 0 h 92"/>
                  <a:gd name="T2" fmla="*/ 49 w 54"/>
                  <a:gd name="T3" fmla="*/ 1 h 92"/>
                  <a:gd name="T4" fmla="*/ 29 w 54"/>
                  <a:gd name="T5" fmla="*/ 47 h 92"/>
                  <a:gd name="T6" fmla="*/ 25 w 54"/>
                  <a:gd name="T7" fmla="*/ 47 h 92"/>
                  <a:gd name="T8" fmla="*/ 1 w 54"/>
                  <a:gd name="T9" fmla="*/ 56 h 92"/>
                  <a:gd name="T10" fmla="*/ 0 w 54"/>
                  <a:gd name="T11" fmla="*/ 57 h 92"/>
                  <a:gd name="T12" fmla="*/ 3 w 54"/>
                  <a:gd name="T13" fmla="*/ 61 h 92"/>
                  <a:gd name="T14" fmla="*/ 4 w 54"/>
                  <a:gd name="T15" fmla="*/ 61 h 92"/>
                  <a:gd name="T16" fmla="*/ 17 w 54"/>
                  <a:gd name="T17" fmla="*/ 54 h 92"/>
                  <a:gd name="T18" fmla="*/ 17 w 54"/>
                  <a:gd name="T19" fmla="*/ 81 h 92"/>
                  <a:gd name="T20" fmla="*/ 9 w 54"/>
                  <a:gd name="T21" fmla="*/ 85 h 92"/>
                  <a:gd name="T22" fmla="*/ 11 w 54"/>
                  <a:gd name="T23" fmla="*/ 90 h 92"/>
                  <a:gd name="T24" fmla="*/ 19 w 54"/>
                  <a:gd name="T25" fmla="*/ 86 h 92"/>
                  <a:gd name="T26" fmla="*/ 27 w 54"/>
                  <a:gd name="T27" fmla="*/ 92 h 92"/>
                  <a:gd name="T28" fmla="*/ 30 w 54"/>
                  <a:gd name="T29" fmla="*/ 87 h 92"/>
                  <a:gd name="T30" fmla="*/ 22 w 54"/>
                  <a:gd name="T31" fmla="*/ 81 h 92"/>
                  <a:gd name="T32" fmla="*/ 22 w 54"/>
                  <a:gd name="T33" fmla="*/ 53 h 92"/>
                  <a:gd name="T34" fmla="*/ 25 w 54"/>
                  <a:gd name="T35" fmla="*/ 52 h 92"/>
                  <a:gd name="T36" fmla="*/ 30 w 54"/>
                  <a:gd name="T37" fmla="*/ 53 h 92"/>
                  <a:gd name="T38" fmla="*/ 32 w 54"/>
                  <a:gd name="T39" fmla="*/ 54 h 92"/>
                  <a:gd name="T40" fmla="*/ 33 w 54"/>
                  <a:gd name="T41" fmla="*/ 51 h 92"/>
                  <a:gd name="T42" fmla="*/ 53 w 54"/>
                  <a:gd name="T43" fmla="*/ 5 h 92"/>
                  <a:gd name="T44" fmla="*/ 54 w 54"/>
                  <a:gd name="T45" fmla="*/ 5 h 92"/>
                  <a:gd name="T46" fmla="*/ 50 w 54"/>
                  <a:gd name="T4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4" h="92">
                    <a:moveTo>
                      <a:pt x="50" y="0"/>
                    </a:moveTo>
                    <a:cubicBezTo>
                      <a:pt x="49" y="1"/>
                      <a:pt x="49" y="1"/>
                      <a:pt x="49" y="1"/>
                    </a:cubicBezTo>
                    <a:cubicBezTo>
                      <a:pt x="41" y="8"/>
                      <a:pt x="32" y="37"/>
                      <a:pt x="29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13" y="47"/>
                      <a:pt x="1" y="56"/>
                      <a:pt x="1" y="5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1"/>
                      <a:pt x="4" y="61"/>
                      <a:pt x="4" y="61"/>
                    </a:cubicBezTo>
                    <a:cubicBezTo>
                      <a:pt x="4" y="61"/>
                      <a:pt x="10" y="56"/>
                      <a:pt x="17" y="54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23" y="53"/>
                      <a:pt x="24" y="52"/>
                      <a:pt x="25" y="52"/>
                    </a:cubicBezTo>
                    <a:cubicBezTo>
                      <a:pt x="27" y="52"/>
                      <a:pt x="28" y="53"/>
                      <a:pt x="30" y="53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7" y="36"/>
                      <a:pt x="47" y="11"/>
                      <a:pt x="53" y="5"/>
                    </a:cubicBezTo>
                    <a:cubicBezTo>
                      <a:pt x="54" y="5"/>
                      <a:pt x="54" y="5"/>
                      <a:pt x="54" y="5"/>
                    </a:cubicBez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Freeform: Shape 44"/>
              <p:cNvSpPr>
                <a:spLocks/>
              </p:cNvSpPr>
              <p:nvPr/>
            </p:nvSpPr>
            <p:spPr bwMode="auto">
              <a:xfrm>
                <a:off x="6350" y="114300"/>
                <a:ext cx="244475" cy="485775"/>
              </a:xfrm>
              <a:custGeom>
                <a:avLst/>
                <a:gdLst>
                  <a:gd name="T0" fmla="*/ 48 w 64"/>
                  <a:gd name="T1" fmla="*/ 27 h 127"/>
                  <a:gd name="T2" fmla="*/ 28 w 64"/>
                  <a:gd name="T3" fmla="*/ 28 h 127"/>
                  <a:gd name="T4" fmla="*/ 30 w 64"/>
                  <a:gd name="T5" fmla="*/ 18 h 127"/>
                  <a:gd name="T6" fmla="*/ 19 w 64"/>
                  <a:gd name="T7" fmla="*/ 1 h 127"/>
                  <a:gd name="T8" fmla="*/ 7 w 64"/>
                  <a:gd name="T9" fmla="*/ 4 h 127"/>
                  <a:gd name="T10" fmla="*/ 5 w 64"/>
                  <a:gd name="T11" fmla="*/ 5 h 127"/>
                  <a:gd name="T12" fmla="*/ 0 w 64"/>
                  <a:gd name="T13" fmla="*/ 35 h 127"/>
                  <a:gd name="T14" fmla="*/ 6 w 64"/>
                  <a:gd name="T15" fmla="*/ 74 h 127"/>
                  <a:gd name="T16" fmla="*/ 6 w 64"/>
                  <a:gd name="T17" fmla="*/ 118 h 127"/>
                  <a:gd name="T18" fmla="*/ 20 w 64"/>
                  <a:gd name="T19" fmla="*/ 118 h 127"/>
                  <a:gd name="T20" fmla="*/ 20 w 64"/>
                  <a:gd name="T21" fmla="*/ 72 h 127"/>
                  <a:gd name="T22" fmla="*/ 23 w 64"/>
                  <a:gd name="T23" fmla="*/ 72 h 127"/>
                  <a:gd name="T24" fmla="*/ 24 w 64"/>
                  <a:gd name="T25" fmla="*/ 66 h 127"/>
                  <a:gd name="T26" fmla="*/ 25 w 64"/>
                  <a:gd name="T27" fmla="*/ 44 h 127"/>
                  <a:gd name="T28" fmla="*/ 56 w 64"/>
                  <a:gd name="T29" fmla="*/ 40 h 127"/>
                  <a:gd name="T30" fmla="*/ 48 w 64"/>
                  <a:gd name="T31" fmla="*/ 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4" h="127">
                    <a:moveTo>
                      <a:pt x="48" y="27"/>
                    </a:moveTo>
                    <a:cubicBezTo>
                      <a:pt x="40" y="31"/>
                      <a:pt x="34" y="31"/>
                      <a:pt x="28" y="28"/>
                    </a:cubicBezTo>
                    <a:cubicBezTo>
                      <a:pt x="29" y="25"/>
                      <a:pt x="29" y="21"/>
                      <a:pt x="30" y="18"/>
                    </a:cubicBezTo>
                    <a:cubicBezTo>
                      <a:pt x="33" y="10"/>
                      <a:pt x="26" y="2"/>
                      <a:pt x="19" y="1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2" y="16"/>
                      <a:pt x="0" y="35"/>
                      <a:pt x="0" y="35"/>
                    </a:cubicBezTo>
                    <a:cubicBezTo>
                      <a:pt x="0" y="65"/>
                      <a:pt x="3" y="73"/>
                      <a:pt x="6" y="74"/>
                    </a:cubicBezTo>
                    <a:cubicBezTo>
                      <a:pt x="6" y="118"/>
                      <a:pt x="6" y="118"/>
                      <a:pt x="6" y="118"/>
                    </a:cubicBezTo>
                    <a:cubicBezTo>
                      <a:pt x="6" y="127"/>
                      <a:pt x="20" y="127"/>
                      <a:pt x="20" y="118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3" y="70"/>
                      <a:pt x="24" y="68"/>
                      <a:pt x="24" y="66"/>
                    </a:cubicBezTo>
                    <a:cubicBezTo>
                      <a:pt x="24" y="58"/>
                      <a:pt x="25" y="51"/>
                      <a:pt x="25" y="44"/>
                    </a:cubicBezTo>
                    <a:cubicBezTo>
                      <a:pt x="35" y="47"/>
                      <a:pt x="45" y="46"/>
                      <a:pt x="56" y="40"/>
                    </a:cubicBezTo>
                    <a:cubicBezTo>
                      <a:pt x="64" y="36"/>
                      <a:pt x="57" y="23"/>
                      <a:pt x="48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Freeform: Shape 45"/>
              <p:cNvSpPr>
                <a:spLocks/>
              </p:cNvSpPr>
              <p:nvPr/>
            </p:nvSpPr>
            <p:spPr bwMode="auto">
              <a:xfrm>
                <a:off x="330549" y="80963"/>
                <a:ext cx="406400" cy="527050"/>
              </a:xfrm>
              <a:custGeom>
                <a:avLst/>
                <a:gdLst>
                  <a:gd name="T0" fmla="*/ 84 w 107"/>
                  <a:gd name="T1" fmla="*/ 76 h 138"/>
                  <a:gd name="T2" fmla="*/ 95 w 107"/>
                  <a:gd name="T3" fmla="*/ 48 h 138"/>
                  <a:gd name="T4" fmla="*/ 74 w 107"/>
                  <a:gd name="T5" fmla="*/ 28 h 138"/>
                  <a:gd name="T6" fmla="*/ 70 w 107"/>
                  <a:gd name="T7" fmla="*/ 33 h 138"/>
                  <a:gd name="T8" fmla="*/ 38 w 107"/>
                  <a:gd name="T9" fmla="*/ 27 h 138"/>
                  <a:gd name="T10" fmla="*/ 32 w 107"/>
                  <a:gd name="T11" fmla="*/ 28 h 138"/>
                  <a:gd name="T12" fmla="*/ 2 w 107"/>
                  <a:gd name="T13" fmla="*/ 0 h 138"/>
                  <a:gd name="T14" fmla="*/ 0 w 107"/>
                  <a:gd name="T15" fmla="*/ 3 h 138"/>
                  <a:gd name="T16" fmla="*/ 29 w 107"/>
                  <a:gd name="T17" fmla="*/ 31 h 138"/>
                  <a:gd name="T18" fmla="*/ 34 w 107"/>
                  <a:gd name="T19" fmla="*/ 42 h 138"/>
                  <a:gd name="T20" fmla="*/ 62 w 107"/>
                  <a:gd name="T21" fmla="*/ 48 h 138"/>
                  <a:gd name="T22" fmla="*/ 55 w 107"/>
                  <a:gd name="T23" fmla="*/ 75 h 138"/>
                  <a:gd name="T24" fmla="*/ 20 w 107"/>
                  <a:gd name="T25" fmla="*/ 126 h 138"/>
                  <a:gd name="T26" fmla="*/ 38 w 107"/>
                  <a:gd name="T27" fmla="*/ 126 h 138"/>
                  <a:gd name="T28" fmla="*/ 70 w 107"/>
                  <a:gd name="T29" fmla="*/ 90 h 138"/>
                  <a:gd name="T30" fmla="*/ 84 w 107"/>
                  <a:gd name="T31" fmla="*/ 76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7" h="138">
                    <a:moveTo>
                      <a:pt x="84" y="76"/>
                    </a:moveTo>
                    <a:cubicBezTo>
                      <a:pt x="84" y="66"/>
                      <a:pt x="87" y="56"/>
                      <a:pt x="95" y="48"/>
                    </a:cubicBezTo>
                    <a:cubicBezTo>
                      <a:pt x="107" y="35"/>
                      <a:pt x="87" y="15"/>
                      <a:pt x="74" y="28"/>
                    </a:cubicBezTo>
                    <a:cubicBezTo>
                      <a:pt x="73" y="30"/>
                      <a:pt x="71" y="32"/>
                      <a:pt x="70" y="33"/>
                    </a:cubicBezTo>
                    <a:cubicBezTo>
                      <a:pt x="59" y="32"/>
                      <a:pt x="48" y="31"/>
                      <a:pt x="38" y="27"/>
                    </a:cubicBezTo>
                    <a:cubicBezTo>
                      <a:pt x="35" y="26"/>
                      <a:pt x="33" y="27"/>
                      <a:pt x="32" y="28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7" y="35"/>
                      <a:pt x="28" y="40"/>
                      <a:pt x="34" y="42"/>
                    </a:cubicBezTo>
                    <a:cubicBezTo>
                      <a:pt x="43" y="45"/>
                      <a:pt x="52" y="47"/>
                      <a:pt x="62" y="48"/>
                    </a:cubicBezTo>
                    <a:cubicBezTo>
                      <a:pt x="58" y="56"/>
                      <a:pt x="56" y="65"/>
                      <a:pt x="55" y="75"/>
                    </a:cubicBezTo>
                    <a:cubicBezTo>
                      <a:pt x="34" y="83"/>
                      <a:pt x="23" y="102"/>
                      <a:pt x="20" y="126"/>
                    </a:cubicBezTo>
                    <a:cubicBezTo>
                      <a:pt x="18" y="138"/>
                      <a:pt x="37" y="138"/>
                      <a:pt x="38" y="126"/>
                    </a:cubicBezTo>
                    <a:cubicBezTo>
                      <a:pt x="41" y="107"/>
                      <a:pt x="52" y="94"/>
                      <a:pt x="70" y="90"/>
                    </a:cubicBezTo>
                    <a:cubicBezTo>
                      <a:pt x="78" y="90"/>
                      <a:pt x="83" y="84"/>
                      <a:pt x="84" y="7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Oval 46"/>
              <p:cNvSpPr>
                <a:spLocks/>
              </p:cNvSpPr>
              <p:nvPr/>
            </p:nvSpPr>
            <p:spPr bwMode="auto">
              <a:xfrm>
                <a:off x="595662" y="53975"/>
                <a:ext cx="111125" cy="1111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Group 47"/>
            <p:cNvGrpSpPr/>
            <p:nvPr/>
          </p:nvGrpSpPr>
          <p:grpSpPr>
            <a:xfrm>
              <a:off x="5671223" y="2442973"/>
              <a:ext cx="264108" cy="257310"/>
              <a:chOff x="3532018" y="-211904"/>
              <a:chExt cx="801688" cy="781051"/>
            </a:xfrm>
            <a:solidFill>
              <a:schemeClr val="bg1"/>
            </a:solidFill>
          </p:grpSpPr>
          <p:sp>
            <p:nvSpPr>
              <p:cNvPr id="16" name="Freeform: Shape 48"/>
              <p:cNvSpPr>
                <a:spLocks/>
              </p:cNvSpPr>
              <p:nvPr/>
            </p:nvSpPr>
            <p:spPr bwMode="auto">
              <a:xfrm>
                <a:off x="3532018" y="-149991"/>
                <a:ext cx="719138" cy="719138"/>
              </a:xfrm>
              <a:custGeom>
                <a:avLst/>
                <a:gdLst>
                  <a:gd name="T0" fmla="*/ 94 w 189"/>
                  <a:gd name="T1" fmla="*/ 95 h 189"/>
                  <a:gd name="T2" fmla="*/ 189 w 189"/>
                  <a:gd name="T3" fmla="*/ 95 h 189"/>
                  <a:gd name="T4" fmla="*/ 94 w 189"/>
                  <a:gd name="T5" fmla="*/ 189 h 189"/>
                  <a:gd name="T6" fmla="*/ 0 w 189"/>
                  <a:gd name="T7" fmla="*/ 95 h 189"/>
                  <a:gd name="T8" fmla="*/ 94 w 189"/>
                  <a:gd name="T9" fmla="*/ 0 h 189"/>
                  <a:gd name="T10" fmla="*/ 94 w 189"/>
                  <a:gd name="T11" fmla="*/ 9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189">
                    <a:moveTo>
                      <a:pt x="94" y="95"/>
                    </a:moveTo>
                    <a:cubicBezTo>
                      <a:pt x="189" y="95"/>
                      <a:pt x="189" y="95"/>
                      <a:pt x="189" y="95"/>
                    </a:cubicBezTo>
                    <a:cubicBezTo>
                      <a:pt x="189" y="147"/>
                      <a:pt x="147" y="189"/>
                      <a:pt x="94" y="189"/>
                    </a:cubicBezTo>
                    <a:cubicBezTo>
                      <a:pt x="42" y="189"/>
                      <a:pt x="0" y="147"/>
                      <a:pt x="0" y="95"/>
                    </a:cubicBezTo>
                    <a:cubicBezTo>
                      <a:pt x="0" y="42"/>
                      <a:pt x="42" y="0"/>
                      <a:pt x="94" y="0"/>
                    </a:cubicBezTo>
                    <a:lnTo>
                      <a:pt x="94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Freeform: Shape 49"/>
              <p:cNvSpPr>
                <a:spLocks/>
              </p:cNvSpPr>
              <p:nvPr/>
            </p:nvSpPr>
            <p:spPr bwMode="auto">
              <a:xfrm>
                <a:off x="3973343" y="-211904"/>
                <a:ext cx="360363" cy="361950"/>
              </a:xfrm>
              <a:custGeom>
                <a:avLst/>
                <a:gdLst>
                  <a:gd name="T0" fmla="*/ 0 w 95"/>
                  <a:gd name="T1" fmla="*/ 95 h 95"/>
                  <a:gd name="T2" fmla="*/ 95 w 95"/>
                  <a:gd name="T3" fmla="*/ 95 h 95"/>
                  <a:gd name="T4" fmla="*/ 0 w 95"/>
                  <a:gd name="T5" fmla="*/ 0 h 95"/>
                  <a:gd name="T6" fmla="*/ 0 w 95"/>
                  <a:gd name="T7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5" h="95">
                    <a:moveTo>
                      <a:pt x="0" y="95"/>
                    </a:moveTo>
                    <a:cubicBezTo>
                      <a:pt x="95" y="95"/>
                      <a:pt x="95" y="95"/>
                      <a:pt x="95" y="95"/>
                    </a:cubicBezTo>
                    <a:cubicBezTo>
                      <a:pt x="95" y="42"/>
                      <a:pt x="52" y="0"/>
                      <a:pt x="0" y="0"/>
                    </a:cubicBezTo>
                    <a:lnTo>
                      <a:pt x="0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5" name="Freeform: Shape 50"/>
            <p:cNvSpPr>
              <a:spLocks/>
            </p:cNvSpPr>
            <p:nvPr/>
          </p:nvSpPr>
          <p:spPr bwMode="auto">
            <a:xfrm>
              <a:off x="4384255" y="3720268"/>
              <a:ext cx="320543" cy="201632"/>
            </a:xfrm>
            <a:custGeom>
              <a:avLst/>
              <a:gdLst>
                <a:gd name="T0" fmla="*/ 211 w 260"/>
                <a:gd name="T1" fmla="*/ 65 h 162"/>
                <a:gd name="T2" fmla="*/ 146 w 260"/>
                <a:gd name="T3" fmla="*/ 0 h 162"/>
                <a:gd name="T4" fmla="*/ 90 w 260"/>
                <a:gd name="T5" fmla="*/ 33 h 162"/>
                <a:gd name="T6" fmla="*/ 81 w 260"/>
                <a:gd name="T7" fmla="*/ 32 h 162"/>
                <a:gd name="T8" fmla="*/ 35 w 260"/>
                <a:gd name="T9" fmla="*/ 67 h 162"/>
                <a:gd name="T10" fmla="*/ 0 w 260"/>
                <a:gd name="T11" fmla="*/ 114 h 162"/>
                <a:gd name="T12" fmla="*/ 49 w 260"/>
                <a:gd name="T13" fmla="*/ 162 h 162"/>
                <a:gd name="T14" fmla="*/ 211 w 260"/>
                <a:gd name="T15" fmla="*/ 162 h 162"/>
                <a:gd name="T16" fmla="*/ 260 w 260"/>
                <a:gd name="T17" fmla="*/ 114 h 162"/>
                <a:gd name="T18" fmla="*/ 211 w 260"/>
                <a:gd name="T19" fmla="*/ 65 h 162"/>
                <a:gd name="T20" fmla="*/ 130 w 260"/>
                <a:gd name="T21" fmla="*/ 146 h 162"/>
                <a:gd name="T22" fmla="*/ 81 w 260"/>
                <a:gd name="T23" fmla="*/ 81 h 162"/>
                <a:gd name="T24" fmla="*/ 114 w 260"/>
                <a:gd name="T25" fmla="*/ 81 h 162"/>
                <a:gd name="T26" fmla="*/ 114 w 260"/>
                <a:gd name="T27" fmla="*/ 32 h 162"/>
                <a:gd name="T28" fmla="*/ 146 w 260"/>
                <a:gd name="T29" fmla="*/ 32 h 162"/>
                <a:gd name="T30" fmla="*/ 146 w 260"/>
                <a:gd name="T31" fmla="*/ 81 h 162"/>
                <a:gd name="T32" fmla="*/ 179 w 260"/>
                <a:gd name="T33" fmla="*/ 81 h 162"/>
                <a:gd name="T34" fmla="*/ 130 w 260"/>
                <a:gd name="T35" fmla="*/ 14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0" h="162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4" name="Group 51"/>
          <p:cNvGrpSpPr/>
          <p:nvPr/>
        </p:nvGrpSpPr>
        <p:grpSpPr>
          <a:xfrm>
            <a:off x="8029573" y="1967738"/>
            <a:ext cx="2258732" cy="706631"/>
            <a:chOff x="9477009" y="3764961"/>
            <a:chExt cx="2806831" cy="942175"/>
          </a:xfrm>
        </p:grpSpPr>
        <p:sp>
          <p:nvSpPr>
            <p:cNvPr id="25" name="TextBox 52"/>
            <p:cNvSpPr txBox="1">
              <a:spLocks/>
            </p:cNvSpPr>
            <p:nvPr/>
          </p:nvSpPr>
          <p:spPr bwMode="auto">
            <a:xfrm>
              <a:off x="9477009" y="3764961"/>
              <a:ext cx="2001228" cy="309958"/>
            </a:xfrm>
            <a:prstGeom prst="rect">
              <a:avLst/>
            </a:prstGeom>
            <a:noFill/>
          </p:spPr>
          <p:txBody>
            <a:bodyPr wrap="none" lIns="360000" tIns="0" rIns="0" bIns="0" anchor="ctr" anchorCtr="0">
              <a:normAutofit/>
            </a:bodyPr>
            <a:lstStyle/>
            <a:p>
              <a:pPr algn="l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26" name="TextBox 53"/>
            <p:cNvSpPr txBox="1">
              <a:spLocks/>
            </p:cNvSpPr>
            <p:nvPr/>
          </p:nvSpPr>
          <p:spPr bwMode="auto">
            <a:xfrm>
              <a:off x="9477009" y="4074919"/>
              <a:ext cx="2806831" cy="632217"/>
            </a:xfrm>
            <a:prstGeom prst="rect">
              <a:avLst/>
            </a:prstGeom>
            <a:noFill/>
          </p:spPr>
          <p:txBody>
            <a:bodyPr wrap="square" lIns="360000" tIns="0" rIns="0" bIns="0" anchor="ctr" anchorCtr="0">
              <a:normAutofit fontScale="92500" lnSpcReduction="200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27" name="Group 54"/>
          <p:cNvGrpSpPr/>
          <p:nvPr/>
        </p:nvGrpSpPr>
        <p:grpSpPr>
          <a:xfrm>
            <a:off x="2501261" y="1818450"/>
            <a:ext cx="1749106" cy="649603"/>
            <a:chOff x="714323" y="2169079"/>
            <a:chExt cx="3109173" cy="866137"/>
          </a:xfrm>
        </p:grpSpPr>
        <p:sp>
          <p:nvSpPr>
            <p:cNvPr id="28" name="TextBox 55"/>
            <p:cNvSpPr txBox="1">
              <a:spLocks/>
            </p:cNvSpPr>
            <p:nvPr/>
          </p:nvSpPr>
          <p:spPr bwMode="auto">
            <a:xfrm>
              <a:off x="714323" y="2169079"/>
              <a:ext cx="3109173" cy="309958"/>
            </a:xfrm>
            <a:prstGeom prst="rect">
              <a:avLst/>
            </a:prstGeom>
            <a:noFill/>
          </p:spPr>
          <p:txBody>
            <a:bodyPr wrap="none" lIns="0" tIns="0" rIns="360000" bIns="0" anchor="ctr" anchorCtr="0">
              <a:normAutofit/>
            </a:bodyPr>
            <a:lstStyle/>
            <a:p>
              <a:pPr algn="r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29" name="TextBox 56"/>
            <p:cNvSpPr txBox="1">
              <a:spLocks/>
            </p:cNvSpPr>
            <p:nvPr/>
          </p:nvSpPr>
          <p:spPr bwMode="auto">
            <a:xfrm>
              <a:off x="714323" y="2479037"/>
              <a:ext cx="3109173" cy="556179"/>
            </a:xfrm>
            <a:prstGeom prst="rect">
              <a:avLst/>
            </a:prstGeom>
            <a:noFill/>
          </p:spPr>
          <p:txBody>
            <a:bodyPr wrap="square" lIns="0" tIns="0" rIns="360000" bIns="0" anchor="ctr" anchorCtr="0">
              <a:normAutofit fontScale="92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 dirty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000" b="0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30" name="Group 57"/>
          <p:cNvGrpSpPr/>
          <p:nvPr/>
        </p:nvGrpSpPr>
        <p:grpSpPr>
          <a:xfrm>
            <a:off x="8029573" y="4429565"/>
            <a:ext cx="2114516" cy="649603"/>
            <a:chOff x="9477009" y="3764961"/>
            <a:chExt cx="2627621" cy="866137"/>
          </a:xfrm>
        </p:grpSpPr>
        <p:sp>
          <p:nvSpPr>
            <p:cNvPr id="31" name="TextBox 58"/>
            <p:cNvSpPr txBox="1">
              <a:spLocks/>
            </p:cNvSpPr>
            <p:nvPr/>
          </p:nvSpPr>
          <p:spPr bwMode="auto">
            <a:xfrm>
              <a:off x="9477009" y="3764961"/>
              <a:ext cx="2001228" cy="309958"/>
            </a:xfrm>
            <a:prstGeom prst="rect">
              <a:avLst/>
            </a:prstGeom>
            <a:noFill/>
          </p:spPr>
          <p:txBody>
            <a:bodyPr wrap="none" lIns="360000" tIns="0" rIns="0" bIns="0" anchor="ctr" anchorCtr="0">
              <a:normAutofit/>
            </a:bodyPr>
            <a:lstStyle/>
            <a:p>
              <a:pPr algn="l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32" name="TextBox 59"/>
            <p:cNvSpPr txBox="1">
              <a:spLocks/>
            </p:cNvSpPr>
            <p:nvPr/>
          </p:nvSpPr>
          <p:spPr bwMode="auto">
            <a:xfrm>
              <a:off x="9477009" y="4074919"/>
              <a:ext cx="2627621" cy="556179"/>
            </a:xfrm>
            <a:prstGeom prst="rect">
              <a:avLst/>
            </a:prstGeom>
            <a:noFill/>
          </p:spPr>
          <p:txBody>
            <a:bodyPr wrap="square" lIns="360000" tIns="0" rIns="0" bIns="0" anchor="ctr" anchorCtr="0">
              <a:normAutofit fontScale="85000" lnSpcReduction="100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33" name="Group 60"/>
          <p:cNvGrpSpPr/>
          <p:nvPr/>
        </p:nvGrpSpPr>
        <p:grpSpPr>
          <a:xfrm>
            <a:off x="2670597" y="4429565"/>
            <a:ext cx="1749106" cy="649603"/>
            <a:chOff x="714323" y="2169079"/>
            <a:chExt cx="3109173" cy="866137"/>
          </a:xfrm>
        </p:grpSpPr>
        <p:sp>
          <p:nvSpPr>
            <p:cNvPr id="34" name="TextBox 61"/>
            <p:cNvSpPr txBox="1">
              <a:spLocks/>
            </p:cNvSpPr>
            <p:nvPr/>
          </p:nvSpPr>
          <p:spPr bwMode="auto">
            <a:xfrm>
              <a:off x="714323" y="2169079"/>
              <a:ext cx="3109173" cy="309958"/>
            </a:xfrm>
            <a:prstGeom prst="rect">
              <a:avLst/>
            </a:prstGeom>
            <a:noFill/>
          </p:spPr>
          <p:txBody>
            <a:bodyPr wrap="none" lIns="0" tIns="0" rIns="360000" bIns="0" anchor="ctr" anchorCtr="0">
              <a:normAutofit/>
            </a:bodyPr>
            <a:lstStyle/>
            <a:p>
              <a:pPr algn="r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35" name="TextBox 62"/>
            <p:cNvSpPr txBox="1">
              <a:spLocks/>
            </p:cNvSpPr>
            <p:nvPr/>
          </p:nvSpPr>
          <p:spPr bwMode="auto">
            <a:xfrm>
              <a:off x="714323" y="2479037"/>
              <a:ext cx="3109173" cy="556179"/>
            </a:xfrm>
            <a:prstGeom prst="rect">
              <a:avLst/>
            </a:prstGeom>
            <a:noFill/>
          </p:spPr>
          <p:txBody>
            <a:bodyPr wrap="square" lIns="0" tIns="0" rIns="360000" bIns="0" anchor="ctr" anchorCtr="0">
              <a:normAutofit fontScale="92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623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046514" y="2411040"/>
            <a:ext cx="9144000" cy="1328965"/>
            <a:chOff x="0" y="1583723"/>
            <a:chExt cx="9144000" cy="1328963"/>
          </a:xfrm>
        </p:grpSpPr>
        <p:sp>
          <p:nvSpPr>
            <p:cNvPr id="3" name="矩形 2"/>
            <p:cNvSpPr/>
            <p:nvPr/>
          </p:nvSpPr>
          <p:spPr>
            <a:xfrm>
              <a:off x="7843836" y="2239747"/>
              <a:ext cx="1300164" cy="166133"/>
            </a:xfrm>
            <a:prstGeom prst="rect">
              <a:avLst/>
            </a:prstGeom>
            <a:solidFill>
              <a:srgbClr val="DDDB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6443318" y="1741909"/>
              <a:ext cx="1400518" cy="1170746"/>
              <a:chOff x="5121275" y="798513"/>
              <a:chExt cx="1016000" cy="849312"/>
            </a:xfrm>
          </p:grpSpPr>
          <p:sp>
            <p:nvSpPr>
              <p:cNvPr id="26" name="任意多边形: 形状 25"/>
              <p:cNvSpPr>
                <a:spLocks/>
              </p:cNvSpPr>
              <p:nvPr/>
            </p:nvSpPr>
            <p:spPr bwMode="auto">
              <a:xfrm>
                <a:off x="5121275" y="798513"/>
                <a:ext cx="1016000" cy="849312"/>
              </a:xfrm>
              <a:custGeom>
                <a:avLst/>
                <a:gdLst>
                  <a:gd name="T0" fmla="*/ 210 w 271"/>
                  <a:gd name="T1" fmla="*/ 54 h 226"/>
                  <a:gd name="T2" fmla="*/ 206 w 271"/>
                  <a:gd name="T3" fmla="*/ 48 h 226"/>
                  <a:gd name="T4" fmla="*/ 113 w 271"/>
                  <a:gd name="T5" fmla="*/ 0 h 226"/>
                  <a:gd name="T6" fmla="*/ 0 w 271"/>
                  <a:gd name="T7" fmla="*/ 113 h 226"/>
                  <a:gd name="T8" fmla="*/ 113 w 271"/>
                  <a:gd name="T9" fmla="*/ 226 h 226"/>
                  <a:gd name="T10" fmla="*/ 206 w 271"/>
                  <a:gd name="T11" fmla="*/ 177 h 226"/>
                  <a:gd name="T12" fmla="*/ 210 w 271"/>
                  <a:gd name="T13" fmla="*/ 171 h 226"/>
                  <a:gd name="T14" fmla="*/ 271 w 271"/>
                  <a:gd name="T15" fmla="*/ 130 h 226"/>
                  <a:gd name="T16" fmla="*/ 271 w 271"/>
                  <a:gd name="T17" fmla="*/ 96 h 226"/>
                  <a:gd name="T18" fmla="*/ 210 w 271"/>
                  <a:gd name="T19" fmla="*/ 54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1" h="226">
                    <a:moveTo>
                      <a:pt x="210" y="54"/>
                    </a:moveTo>
                    <a:cubicBezTo>
                      <a:pt x="209" y="52"/>
                      <a:pt x="207" y="50"/>
                      <a:pt x="206" y="48"/>
                    </a:cubicBezTo>
                    <a:cubicBezTo>
                      <a:pt x="186" y="19"/>
                      <a:pt x="152" y="0"/>
                      <a:pt x="113" y="0"/>
                    </a:cubicBezTo>
                    <a:cubicBezTo>
                      <a:pt x="51" y="0"/>
                      <a:pt x="0" y="50"/>
                      <a:pt x="0" y="113"/>
                    </a:cubicBezTo>
                    <a:cubicBezTo>
                      <a:pt x="0" y="175"/>
                      <a:pt x="51" y="226"/>
                      <a:pt x="113" y="226"/>
                    </a:cubicBezTo>
                    <a:cubicBezTo>
                      <a:pt x="152" y="226"/>
                      <a:pt x="186" y="207"/>
                      <a:pt x="206" y="177"/>
                    </a:cubicBezTo>
                    <a:cubicBezTo>
                      <a:pt x="207" y="175"/>
                      <a:pt x="209" y="173"/>
                      <a:pt x="210" y="171"/>
                    </a:cubicBezTo>
                    <a:cubicBezTo>
                      <a:pt x="227" y="147"/>
                      <a:pt x="247" y="130"/>
                      <a:pt x="271" y="130"/>
                    </a:cubicBezTo>
                    <a:cubicBezTo>
                      <a:pt x="271" y="96"/>
                      <a:pt x="271" y="96"/>
                      <a:pt x="271" y="96"/>
                    </a:cubicBezTo>
                    <a:cubicBezTo>
                      <a:pt x="247" y="96"/>
                      <a:pt x="227" y="79"/>
                      <a:pt x="210" y="54"/>
                    </a:cubicBezTo>
                    <a:close/>
                  </a:path>
                </a:pathLst>
              </a:custGeom>
              <a:solidFill>
                <a:srgbClr val="DDDBD0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椭圆 26"/>
              <p:cNvSpPr>
                <a:spLocks/>
              </p:cNvSpPr>
              <p:nvPr/>
            </p:nvSpPr>
            <p:spPr bwMode="auto">
              <a:xfrm>
                <a:off x="5162550" y="836613"/>
                <a:ext cx="765175" cy="7651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 rot="10800000">
              <a:off x="1300164" y="1741940"/>
              <a:ext cx="1400518" cy="1170746"/>
              <a:chOff x="5121275" y="798513"/>
              <a:chExt cx="1016000" cy="849312"/>
            </a:xfrm>
          </p:grpSpPr>
          <p:sp>
            <p:nvSpPr>
              <p:cNvPr id="24" name="任意多边形: 形状 23"/>
              <p:cNvSpPr>
                <a:spLocks/>
              </p:cNvSpPr>
              <p:nvPr/>
            </p:nvSpPr>
            <p:spPr bwMode="auto">
              <a:xfrm>
                <a:off x="5121275" y="798513"/>
                <a:ext cx="1016000" cy="849312"/>
              </a:xfrm>
              <a:custGeom>
                <a:avLst/>
                <a:gdLst>
                  <a:gd name="T0" fmla="*/ 210 w 271"/>
                  <a:gd name="T1" fmla="*/ 54 h 226"/>
                  <a:gd name="T2" fmla="*/ 206 w 271"/>
                  <a:gd name="T3" fmla="*/ 48 h 226"/>
                  <a:gd name="T4" fmla="*/ 113 w 271"/>
                  <a:gd name="T5" fmla="*/ 0 h 226"/>
                  <a:gd name="T6" fmla="*/ 0 w 271"/>
                  <a:gd name="T7" fmla="*/ 113 h 226"/>
                  <a:gd name="T8" fmla="*/ 113 w 271"/>
                  <a:gd name="T9" fmla="*/ 226 h 226"/>
                  <a:gd name="T10" fmla="*/ 206 w 271"/>
                  <a:gd name="T11" fmla="*/ 177 h 226"/>
                  <a:gd name="T12" fmla="*/ 210 w 271"/>
                  <a:gd name="T13" fmla="*/ 171 h 226"/>
                  <a:gd name="T14" fmla="*/ 271 w 271"/>
                  <a:gd name="T15" fmla="*/ 130 h 226"/>
                  <a:gd name="T16" fmla="*/ 271 w 271"/>
                  <a:gd name="T17" fmla="*/ 96 h 226"/>
                  <a:gd name="T18" fmla="*/ 210 w 271"/>
                  <a:gd name="T19" fmla="*/ 54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1" h="226">
                    <a:moveTo>
                      <a:pt x="210" y="54"/>
                    </a:moveTo>
                    <a:cubicBezTo>
                      <a:pt x="209" y="52"/>
                      <a:pt x="207" y="50"/>
                      <a:pt x="206" y="48"/>
                    </a:cubicBezTo>
                    <a:cubicBezTo>
                      <a:pt x="186" y="19"/>
                      <a:pt x="152" y="0"/>
                      <a:pt x="113" y="0"/>
                    </a:cubicBezTo>
                    <a:cubicBezTo>
                      <a:pt x="51" y="0"/>
                      <a:pt x="0" y="50"/>
                      <a:pt x="0" y="113"/>
                    </a:cubicBezTo>
                    <a:cubicBezTo>
                      <a:pt x="0" y="175"/>
                      <a:pt x="51" y="226"/>
                      <a:pt x="113" y="226"/>
                    </a:cubicBezTo>
                    <a:cubicBezTo>
                      <a:pt x="152" y="226"/>
                      <a:pt x="186" y="207"/>
                      <a:pt x="206" y="177"/>
                    </a:cubicBezTo>
                    <a:cubicBezTo>
                      <a:pt x="207" y="175"/>
                      <a:pt x="209" y="173"/>
                      <a:pt x="210" y="171"/>
                    </a:cubicBezTo>
                    <a:cubicBezTo>
                      <a:pt x="227" y="147"/>
                      <a:pt x="247" y="130"/>
                      <a:pt x="271" y="130"/>
                    </a:cubicBezTo>
                    <a:cubicBezTo>
                      <a:pt x="271" y="96"/>
                      <a:pt x="271" y="96"/>
                      <a:pt x="271" y="96"/>
                    </a:cubicBezTo>
                    <a:cubicBezTo>
                      <a:pt x="247" y="96"/>
                      <a:pt x="227" y="79"/>
                      <a:pt x="210" y="54"/>
                    </a:cubicBezTo>
                    <a:close/>
                  </a:path>
                </a:pathLst>
              </a:custGeom>
              <a:solidFill>
                <a:srgbClr val="DDDBD0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椭圆 24"/>
              <p:cNvSpPr>
                <a:spLocks/>
              </p:cNvSpPr>
              <p:nvPr/>
            </p:nvSpPr>
            <p:spPr bwMode="auto">
              <a:xfrm>
                <a:off x="5162550" y="836613"/>
                <a:ext cx="765175" cy="7651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1530567" y="1741909"/>
              <a:ext cx="6082866" cy="1170777"/>
              <a:chOff x="1694734" y="2033431"/>
              <a:chExt cx="6082866" cy="1170777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1694734" y="2033431"/>
                <a:ext cx="2807677" cy="1170777"/>
                <a:chOff x="2874963" y="798513"/>
                <a:chExt cx="2036762" cy="849312"/>
              </a:xfrm>
            </p:grpSpPr>
            <p:sp>
              <p:nvSpPr>
                <p:cNvPr id="21" name="任意多边形: 形状 20"/>
                <p:cNvSpPr>
                  <a:spLocks/>
                </p:cNvSpPr>
                <p:nvPr/>
              </p:nvSpPr>
              <p:spPr bwMode="auto">
                <a:xfrm>
                  <a:off x="2874963" y="798513"/>
                  <a:ext cx="2036762" cy="849312"/>
                </a:xfrm>
                <a:custGeom>
                  <a:avLst/>
                  <a:gdLst>
                    <a:gd name="T0" fmla="*/ 430 w 543"/>
                    <a:gd name="T1" fmla="*/ 0 h 226"/>
                    <a:gd name="T2" fmla="*/ 337 w 543"/>
                    <a:gd name="T3" fmla="*/ 49 h 226"/>
                    <a:gd name="T4" fmla="*/ 333 w 543"/>
                    <a:gd name="T5" fmla="*/ 54 h 226"/>
                    <a:gd name="T6" fmla="*/ 272 w 543"/>
                    <a:gd name="T7" fmla="*/ 96 h 226"/>
                    <a:gd name="T8" fmla="*/ 210 w 543"/>
                    <a:gd name="T9" fmla="*/ 54 h 226"/>
                    <a:gd name="T10" fmla="*/ 207 w 543"/>
                    <a:gd name="T11" fmla="*/ 49 h 226"/>
                    <a:gd name="T12" fmla="*/ 113 w 543"/>
                    <a:gd name="T13" fmla="*/ 0 h 226"/>
                    <a:gd name="T14" fmla="*/ 0 w 543"/>
                    <a:gd name="T15" fmla="*/ 113 h 226"/>
                    <a:gd name="T16" fmla="*/ 113 w 543"/>
                    <a:gd name="T17" fmla="*/ 226 h 226"/>
                    <a:gd name="T18" fmla="*/ 207 w 543"/>
                    <a:gd name="T19" fmla="*/ 178 h 226"/>
                    <a:gd name="T20" fmla="*/ 210 w 543"/>
                    <a:gd name="T21" fmla="*/ 172 h 226"/>
                    <a:gd name="T22" fmla="*/ 272 w 543"/>
                    <a:gd name="T23" fmla="*/ 130 h 226"/>
                    <a:gd name="T24" fmla="*/ 333 w 543"/>
                    <a:gd name="T25" fmla="*/ 172 h 226"/>
                    <a:gd name="T26" fmla="*/ 337 w 543"/>
                    <a:gd name="T27" fmla="*/ 177 h 226"/>
                    <a:gd name="T28" fmla="*/ 430 w 543"/>
                    <a:gd name="T29" fmla="*/ 226 h 226"/>
                    <a:gd name="T30" fmla="*/ 543 w 543"/>
                    <a:gd name="T31" fmla="*/ 113 h 226"/>
                    <a:gd name="T32" fmla="*/ 430 w 543"/>
                    <a:gd name="T33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43" h="226">
                      <a:moveTo>
                        <a:pt x="430" y="0"/>
                      </a:moveTo>
                      <a:cubicBezTo>
                        <a:pt x="391" y="0"/>
                        <a:pt x="357" y="19"/>
                        <a:pt x="337" y="49"/>
                      </a:cubicBezTo>
                      <a:cubicBezTo>
                        <a:pt x="336" y="51"/>
                        <a:pt x="334" y="53"/>
                        <a:pt x="333" y="54"/>
                      </a:cubicBezTo>
                      <a:cubicBezTo>
                        <a:pt x="316" y="79"/>
                        <a:pt x="296" y="96"/>
                        <a:pt x="272" y="96"/>
                      </a:cubicBezTo>
                      <a:cubicBezTo>
                        <a:pt x="247" y="96"/>
                        <a:pt x="227" y="79"/>
                        <a:pt x="210" y="54"/>
                      </a:cubicBezTo>
                      <a:cubicBezTo>
                        <a:pt x="209" y="53"/>
                        <a:pt x="208" y="51"/>
                        <a:pt x="207" y="49"/>
                      </a:cubicBezTo>
                      <a:cubicBezTo>
                        <a:pt x="186" y="19"/>
                        <a:pt x="152" y="0"/>
                        <a:pt x="113" y="0"/>
                      </a:cubicBezTo>
                      <a:cubicBezTo>
                        <a:pt x="51" y="0"/>
                        <a:pt x="0" y="51"/>
                        <a:pt x="0" y="113"/>
                      </a:cubicBezTo>
                      <a:cubicBezTo>
                        <a:pt x="0" y="176"/>
                        <a:pt x="51" y="226"/>
                        <a:pt x="113" y="226"/>
                      </a:cubicBezTo>
                      <a:cubicBezTo>
                        <a:pt x="152" y="226"/>
                        <a:pt x="186" y="207"/>
                        <a:pt x="207" y="178"/>
                      </a:cubicBezTo>
                      <a:cubicBezTo>
                        <a:pt x="208" y="176"/>
                        <a:pt x="209" y="174"/>
                        <a:pt x="210" y="172"/>
                      </a:cubicBezTo>
                      <a:cubicBezTo>
                        <a:pt x="227" y="147"/>
                        <a:pt x="247" y="130"/>
                        <a:pt x="272" y="130"/>
                      </a:cubicBezTo>
                      <a:cubicBezTo>
                        <a:pt x="296" y="130"/>
                        <a:pt x="316" y="147"/>
                        <a:pt x="333" y="172"/>
                      </a:cubicBezTo>
                      <a:cubicBezTo>
                        <a:pt x="334" y="174"/>
                        <a:pt x="336" y="176"/>
                        <a:pt x="337" y="177"/>
                      </a:cubicBezTo>
                      <a:cubicBezTo>
                        <a:pt x="357" y="207"/>
                        <a:pt x="391" y="226"/>
                        <a:pt x="430" y="226"/>
                      </a:cubicBezTo>
                      <a:cubicBezTo>
                        <a:pt x="493" y="226"/>
                        <a:pt x="543" y="176"/>
                        <a:pt x="543" y="113"/>
                      </a:cubicBezTo>
                      <a:cubicBezTo>
                        <a:pt x="543" y="51"/>
                        <a:pt x="493" y="0"/>
                        <a:pt x="430" y="0"/>
                      </a:cubicBezTo>
                      <a:close/>
                    </a:path>
                  </a:pathLst>
                </a:custGeom>
                <a:solidFill>
                  <a:srgbClr val="DDDBD0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" name="椭圆 21"/>
                <p:cNvSpPr>
                  <a:spLocks/>
                </p:cNvSpPr>
                <p:nvPr/>
              </p:nvSpPr>
              <p:spPr bwMode="auto">
                <a:xfrm>
                  <a:off x="2921000" y="839788"/>
                  <a:ext cx="765175" cy="76676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椭圆 22"/>
                <p:cNvSpPr>
                  <a:spLocks/>
                </p:cNvSpPr>
                <p:nvPr/>
              </p:nvSpPr>
              <p:spPr bwMode="auto">
                <a:xfrm>
                  <a:off x="4105275" y="839788"/>
                  <a:ext cx="765175" cy="76676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13" name="组合 12"/>
              <p:cNvGrpSpPr/>
              <p:nvPr/>
            </p:nvGrpSpPr>
            <p:grpSpPr>
              <a:xfrm>
                <a:off x="4969923" y="2033431"/>
                <a:ext cx="2807677" cy="1170777"/>
                <a:chOff x="2874963" y="798513"/>
                <a:chExt cx="2036762" cy="849312"/>
              </a:xfrm>
            </p:grpSpPr>
            <p:sp>
              <p:nvSpPr>
                <p:cNvPr id="18" name="任意多边形: 形状 17"/>
                <p:cNvSpPr>
                  <a:spLocks/>
                </p:cNvSpPr>
                <p:nvPr/>
              </p:nvSpPr>
              <p:spPr bwMode="auto">
                <a:xfrm>
                  <a:off x="2874963" y="798513"/>
                  <a:ext cx="2036762" cy="849312"/>
                </a:xfrm>
                <a:custGeom>
                  <a:avLst/>
                  <a:gdLst>
                    <a:gd name="T0" fmla="*/ 430 w 543"/>
                    <a:gd name="T1" fmla="*/ 0 h 226"/>
                    <a:gd name="T2" fmla="*/ 337 w 543"/>
                    <a:gd name="T3" fmla="*/ 49 h 226"/>
                    <a:gd name="T4" fmla="*/ 333 w 543"/>
                    <a:gd name="T5" fmla="*/ 54 h 226"/>
                    <a:gd name="T6" fmla="*/ 272 w 543"/>
                    <a:gd name="T7" fmla="*/ 96 h 226"/>
                    <a:gd name="T8" fmla="*/ 210 w 543"/>
                    <a:gd name="T9" fmla="*/ 54 h 226"/>
                    <a:gd name="T10" fmla="*/ 207 w 543"/>
                    <a:gd name="T11" fmla="*/ 49 h 226"/>
                    <a:gd name="T12" fmla="*/ 113 w 543"/>
                    <a:gd name="T13" fmla="*/ 0 h 226"/>
                    <a:gd name="T14" fmla="*/ 0 w 543"/>
                    <a:gd name="T15" fmla="*/ 113 h 226"/>
                    <a:gd name="T16" fmla="*/ 113 w 543"/>
                    <a:gd name="T17" fmla="*/ 226 h 226"/>
                    <a:gd name="T18" fmla="*/ 207 w 543"/>
                    <a:gd name="T19" fmla="*/ 178 h 226"/>
                    <a:gd name="T20" fmla="*/ 210 w 543"/>
                    <a:gd name="T21" fmla="*/ 172 h 226"/>
                    <a:gd name="T22" fmla="*/ 272 w 543"/>
                    <a:gd name="T23" fmla="*/ 130 h 226"/>
                    <a:gd name="T24" fmla="*/ 333 w 543"/>
                    <a:gd name="T25" fmla="*/ 172 h 226"/>
                    <a:gd name="T26" fmla="*/ 337 w 543"/>
                    <a:gd name="T27" fmla="*/ 177 h 226"/>
                    <a:gd name="T28" fmla="*/ 430 w 543"/>
                    <a:gd name="T29" fmla="*/ 226 h 226"/>
                    <a:gd name="T30" fmla="*/ 543 w 543"/>
                    <a:gd name="T31" fmla="*/ 113 h 226"/>
                    <a:gd name="T32" fmla="*/ 430 w 543"/>
                    <a:gd name="T33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43" h="226">
                      <a:moveTo>
                        <a:pt x="430" y="0"/>
                      </a:moveTo>
                      <a:cubicBezTo>
                        <a:pt x="391" y="0"/>
                        <a:pt x="357" y="19"/>
                        <a:pt x="337" y="49"/>
                      </a:cubicBezTo>
                      <a:cubicBezTo>
                        <a:pt x="336" y="51"/>
                        <a:pt x="334" y="53"/>
                        <a:pt x="333" y="54"/>
                      </a:cubicBezTo>
                      <a:cubicBezTo>
                        <a:pt x="316" y="79"/>
                        <a:pt x="296" y="96"/>
                        <a:pt x="272" y="96"/>
                      </a:cubicBezTo>
                      <a:cubicBezTo>
                        <a:pt x="247" y="96"/>
                        <a:pt x="227" y="79"/>
                        <a:pt x="210" y="54"/>
                      </a:cubicBezTo>
                      <a:cubicBezTo>
                        <a:pt x="209" y="53"/>
                        <a:pt x="208" y="51"/>
                        <a:pt x="207" y="49"/>
                      </a:cubicBezTo>
                      <a:cubicBezTo>
                        <a:pt x="186" y="19"/>
                        <a:pt x="152" y="0"/>
                        <a:pt x="113" y="0"/>
                      </a:cubicBezTo>
                      <a:cubicBezTo>
                        <a:pt x="51" y="0"/>
                        <a:pt x="0" y="51"/>
                        <a:pt x="0" y="113"/>
                      </a:cubicBezTo>
                      <a:cubicBezTo>
                        <a:pt x="0" y="176"/>
                        <a:pt x="51" y="226"/>
                        <a:pt x="113" y="226"/>
                      </a:cubicBezTo>
                      <a:cubicBezTo>
                        <a:pt x="152" y="226"/>
                        <a:pt x="186" y="207"/>
                        <a:pt x="207" y="178"/>
                      </a:cubicBezTo>
                      <a:cubicBezTo>
                        <a:pt x="208" y="176"/>
                        <a:pt x="209" y="174"/>
                        <a:pt x="210" y="172"/>
                      </a:cubicBezTo>
                      <a:cubicBezTo>
                        <a:pt x="227" y="147"/>
                        <a:pt x="247" y="130"/>
                        <a:pt x="272" y="130"/>
                      </a:cubicBezTo>
                      <a:cubicBezTo>
                        <a:pt x="296" y="130"/>
                        <a:pt x="316" y="147"/>
                        <a:pt x="333" y="172"/>
                      </a:cubicBezTo>
                      <a:cubicBezTo>
                        <a:pt x="334" y="174"/>
                        <a:pt x="336" y="176"/>
                        <a:pt x="337" y="177"/>
                      </a:cubicBezTo>
                      <a:cubicBezTo>
                        <a:pt x="357" y="207"/>
                        <a:pt x="391" y="226"/>
                        <a:pt x="430" y="226"/>
                      </a:cubicBezTo>
                      <a:cubicBezTo>
                        <a:pt x="493" y="226"/>
                        <a:pt x="543" y="176"/>
                        <a:pt x="543" y="113"/>
                      </a:cubicBezTo>
                      <a:cubicBezTo>
                        <a:pt x="543" y="51"/>
                        <a:pt x="493" y="0"/>
                        <a:pt x="430" y="0"/>
                      </a:cubicBezTo>
                      <a:close/>
                    </a:path>
                  </a:pathLst>
                </a:custGeom>
                <a:solidFill>
                  <a:srgbClr val="DDDBD0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" name="椭圆 18"/>
                <p:cNvSpPr>
                  <a:spLocks/>
                </p:cNvSpPr>
                <p:nvPr/>
              </p:nvSpPr>
              <p:spPr bwMode="auto">
                <a:xfrm>
                  <a:off x="2921000" y="839788"/>
                  <a:ext cx="765175" cy="76676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" name="椭圆 19"/>
                <p:cNvSpPr>
                  <a:spLocks/>
                </p:cNvSpPr>
                <p:nvPr/>
              </p:nvSpPr>
              <p:spPr bwMode="auto">
                <a:xfrm>
                  <a:off x="4105275" y="839788"/>
                  <a:ext cx="765175" cy="76676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3331440" y="2033431"/>
                <a:ext cx="2807677" cy="1170777"/>
                <a:chOff x="2874963" y="798513"/>
                <a:chExt cx="2036762" cy="849312"/>
              </a:xfrm>
            </p:grpSpPr>
            <p:sp>
              <p:nvSpPr>
                <p:cNvPr id="15" name="任意多边形: 形状 14"/>
                <p:cNvSpPr>
                  <a:spLocks/>
                </p:cNvSpPr>
                <p:nvPr/>
              </p:nvSpPr>
              <p:spPr bwMode="auto">
                <a:xfrm>
                  <a:off x="2874963" y="798513"/>
                  <a:ext cx="2036762" cy="849312"/>
                </a:xfrm>
                <a:custGeom>
                  <a:avLst/>
                  <a:gdLst>
                    <a:gd name="T0" fmla="*/ 430 w 543"/>
                    <a:gd name="T1" fmla="*/ 0 h 226"/>
                    <a:gd name="T2" fmla="*/ 337 w 543"/>
                    <a:gd name="T3" fmla="*/ 49 h 226"/>
                    <a:gd name="T4" fmla="*/ 333 w 543"/>
                    <a:gd name="T5" fmla="*/ 54 h 226"/>
                    <a:gd name="T6" fmla="*/ 272 w 543"/>
                    <a:gd name="T7" fmla="*/ 96 h 226"/>
                    <a:gd name="T8" fmla="*/ 210 w 543"/>
                    <a:gd name="T9" fmla="*/ 54 h 226"/>
                    <a:gd name="T10" fmla="*/ 207 w 543"/>
                    <a:gd name="T11" fmla="*/ 49 h 226"/>
                    <a:gd name="T12" fmla="*/ 113 w 543"/>
                    <a:gd name="T13" fmla="*/ 0 h 226"/>
                    <a:gd name="T14" fmla="*/ 0 w 543"/>
                    <a:gd name="T15" fmla="*/ 113 h 226"/>
                    <a:gd name="T16" fmla="*/ 113 w 543"/>
                    <a:gd name="T17" fmla="*/ 226 h 226"/>
                    <a:gd name="T18" fmla="*/ 207 w 543"/>
                    <a:gd name="T19" fmla="*/ 178 h 226"/>
                    <a:gd name="T20" fmla="*/ 210 w 543"/>
                    <a:gd name="T21" fmla="*/ 172 h 226"/>
                    <a:gd name="T22" fmla="*/ 272 w 543"/>
                    <a:gd name="T23" fmla="*/ 130 h 226"/>
                    <a:gd name="T24" fmla="*/ 333 w 543"/>
                    <a:gd name="T25" fmla="*/ 172 h 226"/>
                    <a:gd name="T26" fmla="*/ 337 w 543"/>
                    <a:gd name="T27" fmla="*/ 177 h 226"/>
                    <a:gd name="T28" fmla="*/ 430 w 543"/>
                    <a:gd name="T29" fmla="*/ 226 h 226"/>
                    <a:gd name="T30" fmla="*/ 543 w 543"/>
                    <a:gd name="T31" fmla="*/ 113 h 226"/>
                    <a:gd name="T32" fmla="*/ 430 w 543"/>
                    <a:gd name="T33" fmla="*/ 0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43" h="226">
                      <a:moveTo>
                        <a:pt x="430" y="0"/>
                      </a:moveTo>
                      <a:cubicBezTo>
                        <a:pt x="391" y="0"/>
                        <a:pt x="357" y="19"/>
                        <a:pt x="337" y="49"/>
                      </a:cubicBezTo>
                      <a:cubicBezTo>
                        <a:pt x="336" y="51"/>
                        <a:pt x="334" y="53"/>
                        <a:pt x="333" y="54"/>
                      </a:cubicBezTo>
                      <a:cubicBezTo>
                        <a:pt x="316" y="79"/>
                        <a:pt x="296" y="96"/>
                        <a:pt x="272" y="96"/>
                      </a:cubicBezTo>
                      <a:cubicBezTo>
                        <a:pt x="247" y="96"/>
                        <a:pt x="227" y="79"/>
                        <a:pt x="210" y="54"/>
                      </a:cubicBezTo>
                      <a:cubicBezTo>
                        <a:pt x="209" y="53"/>
                        <a:pt x="208" y="51"/>
                        <a:pt x="207" y="49"/>
                      </a:cubicBezTo>
                      <a:cubicBezTo>
                        <a:pt x="186" y="19"/>
                        <a:pt x="152" y="0"/>
                        <a:pt x="113" y="0"/>
                      </a:cubicBezTo>
                      <a:cubicBezTo>
                        <a:pt x="51" y="0"/>
                        <a:pt x="0" y="51"/>
                        <a:pt x="0" y="113"/>
                      </a:cubicBezTo>
                      <a:cubicBezTo>
                        <a:pt x="0" y="176"/>
                        <a:pt x="51" y="226"/>
                        <a:pt x="113" y="226"/>
                      </a:cubicBezTo>
                      <a:cubicBezTo>
                        <a:pt x="152" y="226"/>
                        <a:pt x="186" y="207"/>
                        <a:pt x="207" y="178"/>
                      </a:cubicBezTo>
                      <a:cubicBezTo>
                        <a:pt x="208" y="176"/>
                        <a:pt x="209" y="174"/>
                        <a:pt x="210" y="172"/>
                      </a:cubicBezTo>
                      <a:cubicBezTo>
                        <a:pt x="227" y="147"/>
                        <a:pt x="247" y="130"/>
                        <a:pt x="272" y="130"/>
                      </a:cubicBezTo>
                      <a:cubicBezTo>
                        <a:pt x="296" y="130"/>
                        <a:pt x="316" y="147"/>
                        <a:pt x="333" y="172"/>
                      </a:cubicBezTo>
                      <a:cubicBezTo>
                        <a:pt x="334" y="174"/>
                        <a:pt x="336" y="176"/>
                        <a:pt x="337" y="177"/>
                      </a:cubicBezTo>
                      <a:cubicBezTo>
                        <a:pt x="357" y="207"/>
                        <a:pt x="391" y="226"/>
                        <a:pt x="430" y="226"/>
                      </a:cubicBezTo>
                      <a:cubicBezTo>
                        <a:pt x="493" y="226"/>
                        <a:pt x="543" y="176"/>
                        <a:pt x="543" y="113"/>
                      </a:cubicBezTo>
                      <a:cubicBezTo>
                        <a:pt x="543" y="51"/>
                        <a:pt x="493" y="0"/>
                        <a:pt x="430" y="0"/>
                      </a:cubicBezTo>
                      <a:close/>
                    </a:path>
                  </a:pathLst>
                </a:custGeom>
                <a:solidFill>
                  <a:srgbClr val="DDDBD0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" name="椭圆 15"/>
                <p:cNvSpPr>
                  <a:spLocks/>
                </p:cNvSpPr>
                <p:nvPr/>
              </p:nvSpPr>
              <p:spPr bwMode="auto">
                <a:xfrm>
                  <a:off x="2921000" y="839788"/>
                  <a:ext cx="765175" cy="76676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" name="椭圆 16"/>
                <p:cNvSpPr>
                  <a:spLocks/>
                </p:cNvSpPr>
                <p:nvPr/>
              </p:nvSpPr>
              <p:spPr bwMode="auto">
                <a:xfrm>
                  <a:off x="4105275" y="839788"/>
                  <a:ext cx="765175" cy="76676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0" y="2239747"/>
              <a:ext cx="1300164" cy="166133"/>
            </a:xfrm>
            <a:prstGeom prst="rect">
              <a:avLst/>
            </a:prstGeom>
            <a:solidFill>
              <a:srgbClr val="DDDB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任意多边形: 形状 7"/>
            <p:cNvSpPr>
              <a:spLocks/>
            </p:cNvSpPr>
            <p:nvPr/>
          </p:nvSpPr>
          <p:spPr bwMode="auto">
            <a:xfrm>
              <a:off x="3513442" y="2114358"/>
              <a:ext cx="481013" cy="449262"/>
            </a:xfrm>
            <a:custGeom>
              <a:avLst/>
              <a:gdLst>
                <a:gd name="T0" fmla="*/ 128 w 128"/>
                <a:gd name="T1" fmla="*/ 64 h 120"/>
                <a:gd name="T2" fmla="*/ 128 w 128"/>
                <a:gd name="T3" fmla="*/ 16 h 120"/>
                <a:gd name="T4" fmla="*/ 104 w 128"/>
                <a:gd name="T5" fmla="*/ 16 h 120"/>
                <a:gd name="T6" fmla="*/ 104 w 128"/>
                <a:gd name="T7" fmla="*/ 8 h 120"/>
                <a:gd name="T8" fmla="*/ 96 w 128"/>
                <a:gd name="T9" fmla="*/ 0 h 120"/>
                <a:gd name="T10" fmla="*/ 8 w 128"/>
                <a:gd name="T11" fmla="*/ 0 h 120"/>
                <a:gd name="T12" fmla="*/ 0 w 128"/>
                <a:gd name="T13" fmla="*/ 8 h 120"/>
                <a:gd name="T14" fmla="*/ 0 w 128"/>
                <a:gd name="T15" fmla="*/ 32 h 120"/>
                <a:gd name="T16" fmla="*/ 8 w 128"/>
                <a:gd name="T17" fmla="*/ 40 h 120"/>
                <a:gd name="T18" fmla="*/ 96 w 128"/>
                <a:gd name="T19" fmla="*/ 40 h 120"/>
                <a:gd name="T20" fmla="*/ 104 w 128"/>
                <a:gd name="T21" fmla="*/ 32 h 120"/>
                <a:gd name="T22" fmla="*/ 104 w 128"/>
                <a:gd name="T23" fmla="*/ 24 h 120"/>
                <a:gd name="T24" fmla="*/ 120 w 128"/>
                <a:gd name="T25" fmla="*/ 24 h 120"/>
                <a:gd name="T26" fmla="*/ 120 w 128"/>
                <a:gd name="T27" fmla="*/ 56 h 120"/>
                <a:gd name="T28" fmla="*/ 48 w 128"/>
                <a:gd name="T29" fmla="*/ 56 h 120"/>
                <a:gd name="T30" fmla="*/ 48 w 128"/>
                <a:gd name="T31" fmla="*/ 72 h 120"/>
                <a:gd name="T32" fmla="*/ 44 w 128"/>
                <a:gd name="T33" fmla="*/ 72 h 120"/>
                <a:gd name="T34" fmla="*/ 40 w 128"/>
                <a:gd name="T35" fmla="*/ 76 h 120"/>
                <a:gd name="T36" fmla="*/ 40 w 128"/>
                <a:gd name="T37" fmla="*/ 116 h 120"/>
                <a:gd name="T38" fmla="*/ 44 w 128"/>
                <a:gd name="T39" fmla="*/ 120 h 120"/>
                <a:gd name="T40" fmla="*/ 60 w 128"/>
                <a:gd name="T41" fmla="*/ 120 h 120"/>
                <a:gd name="T42" fmla="*/ 64 w 128"/>
                <a:gd name="T43" fmla="*/ 116 h 120"/>
                <a:gd name="T44" fmla="*/ 64 w 128"/>
                <a:gd name="T45" fmla="*/ 76 h 120"/>
                <a:gd name="T46" fmla="*/ 60 w 128"/>
                <a:gd name="T47" fmla="*/ 72 h 120"/>
                <a:gd name="T48" fmla="*/ 56 w 128"/>
                <a:gd name="T49" fmla="*/ 72 h 120"/>
                <a:gd name="T50" fmla="*/ 56 w 128"/>
                <a:gd name="T51" fmla="*/ 64 h 120"/>
                <a:gd name="T52" fmla="*/ 128 w 128"/>
                <a:gd name="T53" fmla="*/ 64 h 120"/>
                <a:gd name="T54" fmla="*/ 96 w 128"/>
                <a:gd name="T55" fmla="*/ 16 h 120"/>
                <a:gd name="T56" fmla="*/ 8 w 128"/>
                <a:gd name="T57" fmla="*/ 16 h 120"/>
                <a:gd name="T58" fmla="*/ 8 w 128"/>
                <a:gd name="T59" fmla="*/ 8 h 120"/>
                <a:gd name="T60" fmla="*/ 96 w 128"/>
                <a:gd name="T61" fmla="*/ 8 h 120"/>
                <a:gd name="T62" fmla="*/ 96 w 128"/>
                <a:gd name="T63" fmla="*/ 1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8" h="120">
                  <a:moveTo>
                    <a:pt x="128" y="64"/>
                  </a:moveTo>
                  <a:cubicBezTo>
                    <a:pt x="128" y="16"/>
                    <a:pt x="128" y="16"/>
                    <a:pt x="128" y="16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4"/>
                    <a:pt x="100" y="0"/>
                    <a:pt x="9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6"/>
                    <a:pt x="4" y="40"/>
                    <a:pt x="8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36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20" y="56"/>
                    <a:pt x="120" y="56"/>
                    <a:pt x="120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72"/>
                    <a:pt x="48" y="72"/>
                    <a:pt x="48" y="72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2" y="72"/>
                    <a:pt x="40" y="74"/>
                    <a:pt x="40" y="76"/>
                  </a:cubicBezTo>
                  <a:cubicBezTo>
                    <a:pt x="40" y="116"/>
                    <a:pt x="40" y="116"/>
                    <a:pt x="40" y="116"/>
                  </a:cubicBezTo>
                  <a:cubicBezTo>
                    <a:pt x="40" y="118"/>
                    <a:pt x="42" y="120"/>
                    <a:pt x="44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76"/>
                    <a:pt x="64" y="76"/>
                    <a:pt x="64" y="76"/>
                  </a:cubicBezTo>
                  <a:cubicBezTo>
                    <a:pt x="64" y="74"/>
                    <a:pt x="62" y="72"/>
                    <a:pt x="60" y="72"/>
                  </a:cubicBezTo>
                  <a:cubicBezTo>
                    <a:pt x="56" y="72"/>
                    <a:pt x="56" y="72"/>
                    <a:pt x="56" y="72"/>
                  </a:cubicBezTo>
                  <a:cubicBezTo>
                    <a:pt x="56" y="64"/>
                    <a:pt x="56" y="64"/>
                    <a:pt x="56" y="64"/>
                  </a:cubicBezTo>
                  <a:lnTo>
                    <a:pt x="128" y="64"/>
                  </a:lnTo>
                  <a:close/>
                  <a:moveTo>
                    <a:pt x="96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6" y="8"/>
                    <a:pt x="96" y="8"/>
                    <a:pt x="96" y="8"/>
                  </a:cubicBezTo>
                  <a:lnTo>
                    <a:pt x="96" y="16"/>
                  </a:lnTo>
                  <a:close/>
                </a:path>
              </a:pathLst>
            </a:custGeom>
            <a:solidFill>
              <a:srgbClr val="C2CCA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任意多边形: 形状 8"/>
            <p:cNvSpPr>
              <a:spLocks/>
            </p:cNvSpPr>
            <p:nvPr/>
          </p:nvSpPr>
          <p:spPr bwMode="auto">
            <a:xfrm>
              <a:off x="1896795" y="2098483"/>
              <a:ext cx="449262" cy="481012"/>
            </a:xfrm>
            <a:custGeom>
              <a:avLst/>
              <a:gdLst>
                <a:gd name="T0" fmla="*/ 96 w 120"/>
                <a:gd name="T1" fmla="*/ 40 h 128"/>
                <a:gd name="T2" fmla="*/ 96 w 120"/>
                <a:gd name="T3" fmla="*/ 20 h 128"/>
                <a:gd name="T4" fmla="*/ 92 w 120"/>
                <a:gd name="T5" fmla="*/ 16 h 128"/>
                <a:gd name="T6" fmla="*/ 64 w 120"/>
                <a:gd name="T7" fmla="*/ 16 h 128"/>
                <a:gd name="T8" fmla="*/ 64 w 120"/>
                <a:gd name="T9" fmla="*/ 8 h 128"/>
                <a:gd name="T10" fmla="*/ 56 w 120"/>
                <a:gd name="T11" fmla="*/ 0 h 128"/>
                <a:gd name="T12" fmla="*/ 40 w 120"/>
                <a:gd name="T13" fmla="*/ 0 h 128"/>
                <a:gd name="T14" fmla="*/ 32 w 120"/>
                <a:gd name="T15" fmla="*/ 8 h 128"/>
                <a:gd name="T16" fmla="*/ 32 w 120"/>
                <a:gd name="T17" fmla="*/ 16 h 128"/>
                <a:gd name="T18" fmla="*/ 4 w 120"/>
                <a:gd name="T19" fmla="*/ 16 h 128"/>
                <a:gd name="T20" fmla="*/ 0 w 120"/>
                <a:gd name="T21" fmla="*/ 20 h 128"/>
                <a:gd name="T22" fmla="*/ 0 w 120"/>
                <a:gd name="T23" fmla="*/ 100 h 128"/>
                <a:gd name="T24" fmla="*/ 4 w 120"/>
                <a:gd name="T25" fmla="*/ 104 h 128"/>
                <a:gd name="T26" fmla="*/ 40 w 120"/>
                <a:gd name="T27" fmla="*/ 104 h 128"/>
                <a:gd name="T28" fmla="*/ 40 w 120"/>
                <a:gd name="T29" fmla="*/ 128 h 128"/>
                <a:gd name="T30" fmla="*/ 96 w 120"/>
                <a:gd name="T31" fmla="*/ 128 h 128"/>
                <a:gd name="T32" fmla="*/ 120 w 120"/>
                <a:gd name="T33" fmla="*/ 104 h 128"/>
                <a:gd name="T34" fmla="*/ 120 w 120"/>
                <a:gd name="T35" fmla="*/ 40 h 128"/>
                <a:gd name="T36" fmla="*/ 96 w 120"/>
                <a:gd name="T37" fmla="*/ 40 h 128"/>
                <a:gd name="T38" fmla="*/ 40 w 120"/>
                <a:gd name="T39" fmla="*/ 8 h 128"/>
                <a:gd name="T40" fmla="*/ 40 w 120"/>
                <a:gd name="T41" fmla="*/ 8 h 128"/>
                <a:gd name="T42" fmla="*/ 56 w 120"/>
                <a:gd name="T43" fmla="*/ 8 h 128"/>
                <a:gd name="T44" fmla="*/ 56 w 120"/>
                <a:gd name="T45" fmla="*/ 8 h 128"/>
                <a:gd name="T46" fmla="*/ 56 w 120"/>
                <a:gd name="T47" fmla="*/ 16 h 128"/>
                <a:gd name="T48" fmla="*/ 40 w 120"/>
                <a:gd name="T49" fmla="*/ 16 h 128"/>
                <a:gd name="T50" fmla="*/ 40 w 120"/>
                <a:gd name="T51" fmla="*/ 8 h 128"/>
                <a:gd name="T52" fmla="*/ 16 w 120"/>
                <a:gd name="T53" fmla="*/ 32 h 128"/>
                <a:gd name="T54" fmla="*/ 16 w 120"/>
                <a:gd name="T55" fmla="*/ 24 h 128"/>
                <a:gd name="T56" fmla="*/ 80 w 120"/>
                <a:gd name="T57" fmla="*/ 24 h 128"/>
                <a:gd name="T58" fmla="*/ 80 w 120"/>
                <a:gd name="T59" fmla="*/ 32 h 128"/>
                <a:gd name="T60" fmla="*/ 16 w 120"/>
                <a:gd name="T61" fmla="*/ 32 h 128"/>
                <a:gd name="T62" fmla="*/ 96 w 120"/>
                <a:gd name="T63" fmla="*/ 117 h 128"/>
                <a:gd name="T64" fmla="*/ 96 w 120"/>
                <a:gd name="T65" fmla="*/ 104 h 128"/>
                <a:gd name="T66" fmla="*/ 109 w 120"/>
                <a:gd name="T67" fmla="*/ 104 h 128"/>
                <a:gd name="T68" fmla="*/ 96 w 120"/>
                <a:gd name="T69" fmla="*/ 117 h 128"/>
                <a:gd name="T70" fmla="*/ 112 w 120"/>
                <a:gd name="T71" fmla="*/ 96 h 128"/>
                <a:gd name="T72" fmla="*/ 88 w 120"/>
                <a:gd name="T73" fmla="*/ 96 h 128"/>
                <a:gd name="T74" fmla="*/ 88 w 120"/>
                <a:gd name="T75" fmla="*/ 120 h 128"/>
                <a:gd name="T76" fmla="*/ 48 w 120"/>
                <a:gd name="T77" fmla="*/ 120 h 128"/>
                <a:gd name="T78" fmla="*/ 48 w 120"/>
                <a:gd name="T79" fmla="*/ 48 h 128"/>
                <a:gd name="T80" fmla="*/ 112 w 120"/>
                <a:gd name="T81" fmla="*/ 48 h 128"/>
                <a:gd name="T82" fmla="*/ 112 w 120"/>
                <a:gd name="T83" fmla="*/ 9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0" h="128">
                  <a:moveTo>
                    <a:pt x="96" y="40"/>
                  </a:moveTo>
                  <a:cubicBezTo>
                    <a:pt x="96" y="20"/>
                    <a:pt x="96" y="20"/>
                    <a:pt x="96" y="20"/>
                  </a:cubicBezTo>
                  <a:cubicBezTo>
                    <a:pt x="96" y="18"/>
                    <a:pt x="94" y="16"/>
                    <a:pt x="92" y="16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4"/>
                    <a:pt x="60" y="0"/>
                    <a:pt x="56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6" y="0"/>
                    <a:pt x="32" y="4"/>
                    <a:pt x="32" y="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2" y="16"/>
                    <a:pt x="0" y="18"/>
                    <a:pt x="0" y="2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02"/>
                    <a:pt x="2" y="104"/>
                    <a:pt x="4" y="104"/>
                  </a:cubicBezTo>
                  <a:cubicBezTo>
                    <a:pt x="40" y="104"/>
                    <a:pt x="40" y="104"/>
                    <a:pt x="40" y="104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120" y="104"/>
                    <a:pt x="120" y="104"/>
                    <a:pt x="120" y="104"/>
                  </a:cubicBezTo>
                  <a:cubicBezTo>
                    <a:pt x="120" y="40"/>
                    <a:pt x="120" y="40"/>
                    <a:pt x="120" y="40"/>
                  </a:cubicBezTo>
                  <a:lnTo>
                    <a:pt x="96" y="40"/>
                  </a:lnTo>
                  <a:close/>
                  <a:moveTo>
                    <a:pt x="40" y="8"/>
                  </a:moveTo>
                  <a:cubicBezTo>
                    <a:pt x="40" y="8"/>
                    <a:pt x="40" y="8"/>
                    <a:pt x="40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40" y="16"/>
                    <a:pt x="40" y="16"/>
                    <a:pt x="40" y="16"/>
                  </a:cubicBezTo>
                  <a:lnTo>
                    <a:pt x="40" y="8"/>
                  </a:lnTo>
                  <a:close/>
                  <a:moveTo>
                    <a:pt x="16" y="32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32"/>
                    <a:pt x="80" y="32"/>
                    <a:pt x="80" y="32"/>
                  </a:cubicBezTo>
                  <a:lnTo>
                    <a:pt x="16" y="32"/>
                  </a:lnTo>
                  <a:close/>
                  <a:moveTo>
                    <a:pt x="96" y="117"/>
                  </a:moveTo>
                  <a:cubicBezTo>
                    <a:pt x="96" y="104"/>
                    <a:pt x="96" y="104"/>
                    <a:pt x="96" y="104"/>
                  </a:cubicBezTo>
                  <a:cubicBezTo>
                    <a:pt x="109" y="104"/>
                    <a:pt x="109" y="104"/>
                    <a:pt x="109" y="104"/>
                  </a:cubicBezTo>
                  <a:lnTo>
                    <a:pt x="96" y="117"/>
                  </a:lnTo>
                  <a:close/>
                  <a:moveTo>
                    <a:pt x="112" y="96"/>
                  </a:moveTo>
                  <a:cubicBezTo>
                    <a:pt x="88" y="96"/>
                    <a:pt x="88" y="96"/>
                    <a:pt x="88" y="96"/>
                  </a:cubicBezTo>
                  <a:cubicBezTo>
                    <a:pt x="88" y="120"/>
                    <a:pt x="88" y="120"/>
                    <a:pt x="8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112" y="48"/>
                    <a:pt x="112" y="48"/>
                    <a:pt x="112" y="48"/>
                  </a:cubicBezTo>
                  <a:lnTo>
                    <a:pt x="112" y="96"/>
                  </a:lnTo>
                  <a:close/>
                </a:path>
              </a:pathLst>
            </a:custGeom>
            <a:solidFill>
              <a:srgbClr val="D9B4A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0" name="任意多边形: 形状 9"/>
            <p:cNvSpPr>
              <a:spLocks/>
            </p:cNvSpPr>
            <p:nvPr/>
          </p:nvSpPr>
          <p:spPr bwMode="auto">
            <a:xfrm>
              <a:off x="5155315" y="2051362"/>
              <a:ext cx="482600" cy="484187"/>
            </a:xfrm>
            <a:custGeom>
              <a:avLst/>
              <a:gdLst>
                <a:gd name="T0" fmla="*/ 125 w 129"/>
                <a:gd name="T1" fmla="*/ 102 h 129"/>
                <a:gd name="T2" fmla="*/ 68 w 129"/>
                <a:gd name="T3" fmla="*/ 53 h 129"/>
                <a:gd name="T4" fmla="*/ 72 w 129"/>
                <a:gd name="T5" fmla="*/ 36 h 129"/>
                <a:gd name="T6" fmla="*/ 36 w 129"/>
                <a:gd name="T7" fmla="*/ 0 h 129"/>
                <a:gd name="T8" fmla="*/ 26 w 129"/>
                <a:gd name="T9" fmla="*/ 2 h 129"/>
                <a:gd name="T10" fmla="*/ 46 w 129"/>
                <a:gd name="T11" fmla="*/ 22 h 129"/>
                <a:gd name="T12" fmla="*/ 46 w 129"/>
                <a:gd name="T13" fmla="*/ 34 h 129"/>
                <a:gd name="T14" fmla="*/ 34 w 129"/>
                <a:gd name="T15" fmla="*/ 46 h 129"/>
                <a:gd name="T16" fmla="*/ 22 w 129"/>
                <a:gd name="T17" fmla="*/ 46 h 129"/>
                <a:gd name="T18" fmla="*/ 2 w 129"/>
                <a:gd name="T19" fmla="*/ 26 h 129"/>
                <a:gd name="T20" fmla="*/ 0 w 129"/>
                <a:gd name="T21" fmla="*/ 36 h 129"/>
                <a:gd name="T22" fmla="*/ 36 w 129"/>
                <a:gd name="T23" fmla="*/ 72 h 129"/>
                <a:gd name="T24" fmla="*/ 53 w 129"/>
                <a:gd name="T25" fmla="*/ 68 h 129"/>
                <a:gd name="T26" fmla="*/ 102 w 129"/>
                <a:gd name="T27" fmla="*/ 125 h 129"/>
                <a:gd name="T28" fmla="*/ 113 w 129"/>
                <a:gd name="T29" fmla="*/ 126 h 129"/>
                <a:gd name="T30" fmla="*/ 126 w 129"/>
                <a:gd name="T31" fmla="*/ 113 h 129"/>
                <a:gd name="T32" fmla="*/ 125 w 129"/>
                <a:gd name="T33" fmla="*/ 10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9" h="129">
                  <a:moveTo>
                    <a:pt x="125" y="102"/>
                  </a:moveTo>
                  <a:cubicBezTo>
                    <a:pt x="68" y="53"/>
                    <a:pt x="68" y="53"/>
                    <a:pt x="68" y="53"/>
                  </a:cubicBezTo>
                  <a:cubicBezTo>
                    <a:pt x="70" y="48"/>
                    <a:pt x="72" y="42"/>
                    <a:pt x="72" y="36"/>
                  </a:cubicBezTo>
                  <a:cubicBezTo>
                    <a:pt x="72" y="16"/>
                    <a:pt x="56" y="0"/>
                    <a:pt x="36" y="0"/>
                  </a:cubicBezTo>
                  <a:cubicBezTo>
                    <a:pt x="32" y="0"/>
                    <a:pt x="29" y="1"/>
                    <a:pt x="26" y="2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9" y="25"/>
                    <a:pt x="49" y="31"/>
                    <a:pt x="46" y="34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1" y="49"/>
                    <a:pt x="25" y="49"/>
                    <a:pt x="22" y="4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9"/>
                    <a:pt x="0" y="32"/>
                    <a:pt x="0" y="36"/>
                  </a:cubicBezTo>
                  <a:cubicBezTo>
                    <a:pt x="0" y="56"/>
                    <a:pt x="16" y="72"/>
                    <a:pt x="36" y="72"/>
                  </a:cubicBezTo>
                  <a:cubicBezTo>
                    <a:pt x="42" y="72"/>
                    <a:pt x="48" y="70"/>
                    <a:pt x="53" y="68"/>
                  </a:cubicBezTo>
                  <a:cubicBezTo>
                    <a:pt x="102" y="125"/>
                    <a:pt x="102" y="125"/>
                    <a:pt x="102" y="125"/>
                  </a:cubicBezTo>
                  <a:cubicBezTo>
                    <a:pt x="105" y="129"/>
                    <a:pt x="110" y="129"/>
                    <a:pt x="113" y="126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9" y="110"/>
                    <a:pt x="129" y="105"/>
                    <a:pt x="125" y="102"/>
                  </a:cubicBezTo>
                  <a:close/>
                </a:path>
              </a:pathLst>
            </a:custGeom>
            <a:solidFill>
              <a:srgbClr val="D5D5A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任意多边形: 形状 10"/>
            <p:cNvSpPr>
              <a:spLocks/>
            </p:cNvSpPr>
            <p:nvPr/>
          </p:nvSpPr>
          <p:spPr bwMode="auto">
            <a:xfrm rot="19800000">
              <a:off x="6561707" y="1583723"/>
              <a:ext cx="1026966" cy="1026961"/>
            </a:xfrm>
            <a:custGeom>
              <a:avLst/>
              <a:gdLst>
                <a:gd name="T0" fmla="*/ 88 w 128"/>
                <a:gd name="T1" fmla="*/ 8 h 128"/>
                <a:gd name="T2" fmla="*/ 48 w 128"/>
                <a:gd name="T3" fmla="*/ 48 h 128"/>
                <a:gd name="T4" fmla="*/ 24 w 128"/>
                <a:gd name="T5" fmla="*/ 48 h 128"/>
                <a:gd name="T6" fmla="*/ 0 w 128"/>
                <a:gd name="T7" fmla="*/ 80 h 128"/>
                <a:gd name="T8" fmla="*/ 40 w 128"/>
                <a:gd name="T9" fmla="*/ 76 h 128"/>
                <a:gd name="T10" fmla="*/ 0 w 128"/>
                <a:gd name="T11" fmla="*/ 128 h 128"/>
                <a:gd name="T12" fmla="*/ 53 w 128"/>
                <a:gd name="T13" fmla="*/ 87 h 128"/>
                <a:gd name="T14" fmla="*/ 48 w 128"/>
                <a:gd name="T15" fmla="*/ 128 h 128"/>
                <a:gd name="T16" fmla="*/ 80 w 128"/>
                <a:gd name="T17" fmla="*/ 104 h 128"/>
                <a:gd name="T18" fmla="*/ 80 w 128"/>
                <a:gd name="T19" fmla="*/ 80 h 128"/>
                <a:gd name="T20" fmla="*/ 120 w 128"/>
                <a:gd name="T21" fmla="*/ 40 h 128"/>
                <a:gd name="T22" fmla="*/ 128 w 128"/>
                <a:gd name="T23" fmla="*/ 0 h 128"/>
                <a:gd name="T24" fmla="*/ 88 w 128"/>
                <a:gd name="T25" fmla="*/ 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128">
                  <a:moveTo>
                    <a:pt x="88" y="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25" y="73"/>
                    <a:pt x="40" y="7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60" y="104"/>
                    <a:pt x="48" y="128"/>
                    <a:pt x="48" y="128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8" y="0"/>
                    <a:pt x="128" y="0"/>
                    <a:pt x="128" y="0"/>
                  </a:cubicBezTo>
                  <a:lnTo>
                    <a:pt x="88" y="8"/>
                  </a:lnTo>
                  <a:close/>
                </a:path>
              </a:pathLst>
            </a:custGeom>
            <a:solidFill>
              <a:srgbClr val="CD8C75"/>
            </a:solidFill>
            <a:ln w="57150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2703081" y="3962109"/>
            <a:ext cx="7830869" cy="642945"/>
            <a:chOff x="1768931" y="3638220"/>
            <a:chExt cx="9298705" cy="857260"/>
          </a:xfrm>
        </p:grpSpPr>
        <p:grpSp>
          <p:nvGrpSpPr>
            <p:cNvPr id="29" name="组合 28"/>
            <p:cNvGrpSpPr/>
            <p:nvPr/>
          </p:nvGrpSpPr>
          <p:grpSpPr>
            <a:xfrm>
              <a:off x="1768931" y="3638220"/>
              <a:ext cx="2213143" cy="857260"/>
              <a:chOff x="1732858" y="5001250"/>
              <a:chExt cx="2213143" cy="857260"/>
            </a:xfrm>
          </p:grpSpPr>
          <p:sp>
            <p:nvSpPr>
              <p:cNvPr id="39" name="文本框 39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 dirty="0">
                    <a:solidFill>
                      <a:schemeClr val="bg1">
                        <a:lumMod val="5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40" name="文本框 40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 fontScale="925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4130785" y="3638220"/>
              <a:ext cx="2213143" cy="857260"/>
              <a:chOff x="1732858" y="5001250"/>
              <a:chExt cx="2213143" cy="857260"/>
            </a:xfrm>
          </p:grpSpPr>
          <p:sp>
            <p:nvSpPr>
              <p:cNvPr id="37" name="文本框 37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>
                    <a:solidFill>
                      <a:schemeClr val="bg1">
                        <a:lumMod val="5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8" name="文本框 38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 fontScale="925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6492639" y="3638220"/>
              <a:ext cx="2213143" cy="857260"/>
              <a:chOff x="1732858" y="5001250"/>
              <a:chExt cx="2213143" cy="857260"/>
            </a:xfrm>
          </p:grpSpPr>
          <p:sp>
            <p:nvSpPr>
              <p:cNvPr id="35" name="文本框 35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>
                    <a:solidFill>
                      <a:schemeClr val="bg1">
                        <a:lumMod val="5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6" name="文本框 36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 fontScale="925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8854493" y="3638220"/>
              <a:ext cx="2213143" cy="857260"/>
              <a:chOff x="1732858" y="5001250"/>
              <a:chExt cx="2213143" cy="857260"/>
            </a:xfrm>
          </p:grpSpPr>
          <p:sp>
            <p:nvSpPr>
              <p:cNvPr id="33" name="文本框 33"/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>
                    <a:solidFill>
                      <a:schemeClr val="bg1">
                        <a:lumMod val="5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4" name="文本框 34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 fontScale="925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4193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>
            <a:off x="5525978" y="2460025"/>
            <a:ext cx="1459359" cy="1442651"/>
          </a:xfrm>
          <a:custGeom>
            <a:avLst/>
            <a:gdLst/>
            <a:ahLst/>
            <a:cxnLst/>
            <a:rect l="l" t="t" r="r" b="b"/>
            <a:pathLst>
              <a:path w="146902" h="145220">
                <a:moveTo>
                  <a:pt x="137410" y="123064"/>
                </a:moveTo>
                <a:cubicBezTo>
                  <a:pt x="137707" y="122915"/>
                  <a:pt x="138005" y="122915"/>
                  <a:pt x="138303" y="123064"/>
                </a:cubicBezTo>
                <a:lnTo>
                  <a:pt x="138303" y="123510"/>
                </a:lnTo>
                <a:cubicBezTo>
                  <a:pt x="138600" y="123510"/>
                  <a:pt x="138823" y="123510"/>
                  <a:pt x="138972" y="123510"/>
                </a:cubicBezTo>
                <a:cubicBezTo>
                  <a:pt x="139270" y="123659"/>
                  <a:pt x="139419" y="123808"/>
                  <a:pt x="139419" y="123957"/>
                </a:cubicBezTo>
                <a:cubicBezTo>
                  <a:pt x="138675" y="126636"/>
                  <a:pt x="137707" y="128868"/>
                  <a:pt x="136517" y="130654"/>
                </a:cubicBezTo>
                <a:cubicBezTo>
                  <a:pt x="134582" y="133035"/>
                  <a:pt x="133466" y="134226"/>
                  <a:pt x="133168" y="134226"/>
                </a:cubicBezTo>
                <a:cubicBezTo>
                  <a:pt x="132870" y="134226"/>
                  <a:pt x="132721" y="134003"/>
                  <a:pt x="132721" y="133556"/>
                </a:cubicBezTo>
                <a:cubicBezTo>
                  <a:pt x="132721" y="133556"/>
                  <a:pt x="132498" y="133408"/>
                  <a:pt x="132052" y="133110"/>
                </a:cubicBezTo>
                <a:cubicBezTo>
                  <a:pt x="131903" y="132812"/>
                  <a:pt x="131754" y="132440"/>
                  <a:pt x="131605" y="131994"/>
                </a:cubicBezTo>
                <a:cubicBezTo>
                  <a:pt x="131605" y="131547"/>
                  <a:pt x="131754" y="131026"/>
                  <a:pt x="132052" y="130431"/>
                </a:cubicBezTo>
                <a:cubicBezTo>
                  <a:pt x="134284" y="126561"/>
                  <a:pt x="135624" y="124403"/>
                  <a:pt x="136070" y="123957"/>
                </a:cubicBezTo>
                <a:cubicBezTo>
                  <a:pt x="136517" y="123362"/>
                  <a:pt x="136963" y="123064"/>
                  <a:pt x="137410" y="123064"/>
                </a:cubicBezTo>
                <a:close/>
                <a:moveTo>
                  <a:pt x="7929" y="123064"/>
                </a:moveTo>
                <a:cubicBezTo>
                  <a:pt x="8078" y="122915"/>
                  <a:pt x="8376" y="122915"/>
                  <a:pt x="8822" y="123064"/>
                </a:cubicBezTo>
                <a:cubicBezTo>
                  <a:pt x="9269" y="123064"/>
                  <a:pt x="9715" y="123362"/>
                  <a:pt x="10162" y="123957"/>
                </a:cubicBezTo>
                <a:cubicBezTo>
                  <a:pt x="10608" y="124403"/>
                  <a:pt x="11947" y="126561"/>
                  <a:pt x="14180" y="130431"/>
                </a:cubicBezTo>
                <a:cubicBezTo>
                  <a:pt x="14478" y="131026"/>
                  <a:pt x="14626" y="131547"/>
                  <a:pt x="14626" y="131994"/>
                </a:cubicBezTo>
                <a:cubicBezTo>
                  <a:pt x="14329" y="132440"/>
                  <a:pt x="14105" y="132812"/>
                  <a:pt x="13957" y="133110"/>
                </a:cubicBezTo>
                <a:cubicBezTo>
                  <a:pt x="13659" y="133408"/>
                  <a:pt x="13510" y="133556"/>
                  <a:pt x="13510" y="133556"/>
                </a:cubicBezTo>
                <a:cubicBezTo>
                  <a:pt x="13510" y="134003"/>
                  <a:pt x="13361" y="134226"/>
                  <a:pt x="13064" y="134226"/>
                </a:cubicBezTo>
                <a:cubicBezTo>
                  <a:pt x="12766" y="134226"/>
                  <a:pt x="11650" y="133035"/>
                  <a:pt x="9715" y="130654"/>
                </a:cubicBezTo>
                <a:cubicBezTo>
                  <a:pt x="8524" y="128868"/>
                  <a:pt x="7557" y="126636"/>
                  <a:pt x="6813" y="123957"/>
                </a:cubicBezTo>
                <a:cubicBezTo>
                  <a:pt x="6813" y="123808"/>
                  <a:pt x="6962" y="123659"/>
                  <a:pt x="7259" y="123510"/>
                </a:cubicBezTo>
                <a:cubicBezTo>
                  <a:pt x="7408" y="123510"/>
                  <a:pt x="7631" y="123510"/>
                  <a:pt x="7929" y="123510"/>
                </a:cubicBezTo>
                <a:close/>
                <a:moveTo>
                  <a:pt x="125578" y="80425"/>
                </a:moveTo>
                <a:cubicBezTo>
                  <a:pt x="127661" y="80127"/>
                  <a:pt x="129001" y="80350"/>
                  <a:pt x="129596" y="81094"/>
                </a:cubicBezTo>
                <a:lnTo>
                  <a:pt x="130936" y="82657"/>
                </a:lnTo>
                <a:cubicBezTo>
                  <a:pt x="132424" y="82062"/>
                  <a:pt x="133838" y="81913"/>
                  <a:pt x="135177" y="82211"/>
                </a:cubicBezTo>
                <a:cubicBezTo>
                  <a:pt x="136517" y="82657"/>
                  <a:pt x="137038" y="83699"/>
                  <a:pt x="136740" y="85336"/>
                </a:cubicBezTo>
                <a:cubicBezTo>
                  <a:pt x="131977" y="100814"/>
                  <a:pt x="125355" y="113613"/>
                  <a:pt x="116871" y="123734"/>
                </a:cubicBezTo>
                <a:cubicBezTo>
                  <a:pt x="106156" y="136831"/>
                  <a:pt x="99607" y="143379"/>
                  <a:pt x="97226" y="143379"/>
                </a:cubicBezTo>
                <a:cubicBezTo>
                  <a:pt x="95589" y="143379"/>
                  <a:pt x="94770" y="142263"/>
                  <a:pt x="94770" y="140030"/>
                </a:cubicBezTo>
                <a:cubicBezTo>
                  <a:pt x="94770" y="139286"/>
                  <a:pt x="93729" y="137947"/>
                  <a:pt x="91645" y="136012"/>
                </a:cubicBezTo>
                <a:cubicBezTo>
                  <a:pt x="90603" y="134970"/>
                  <a:pt x="90008" y="133408"/>
                  <a:pt x="89859" y="131324"/>
                </a:cubicBezTo>
                <a:cubicBezTo>
                  <a:pt x="89561" y="128347"/>
                  <a:pt x="90305" y="125371"/>
                  <a:pt x="92091" y="122394"/>
                </a:cubicBezTo>
                <a:cubicBezTo>
                  <a:pt x="106379" y="100070"/>
                  <a:pt x="114937" y="87568"/>
                  <a:pt x="117764" y="84890"/>
                </a:cubicBezTo>
                <a:cubicBezTo>
                  <a:pt x="120592" y="82211"/>
                  <a:pt x="123196" y="80722"/>
                  <a:pt x="125578" y="80425"/>
                </a:cubicBezTo>
                <a:close/>
                <a:moveTo>
                  <a:pt x="22217" y="78416"/>
                </a:moveTo>
                <a:cubicBezTo>
                  <a:pt x="24747" y="78862"/>
                  <a:pt x="27351" y="80425"/>
                  <a:pt x="30030" y="83104"/>
                </a:cubicBezTo>
                <a:cubicBezTo>
                  <a:pt x="32858" y="85931"/>
                  <a:pt x="40597" y="98656"/>
                  <a:pt x="53247" y="121278"/>
                </a:cubicBezTo>
                <a:cubicBezTo>
                  <a:pt x="54884" y="124255"/>
                  <a:pt x="55554" y="127231"/>
                  <a:pt x="55256" y="130208"/>
                </a:cubicBezTo>
                <a:cubicBezTo>
                  <a:pt x="54959" y="132291"/>
                  <a:pt x="54215" y="133854"/>
                  <a:pt x="53024" y="134896"/>
                </a:cubicBezTo>
                <a:cubicBezTo>
                  <a:pt x="50940" y="136831"/>
                  <a:pt x="49899" y="138170"/>
                  <a:pt x="49899" y="138914"/>
                </a:cubicBezTo>
                <a:cubicBezTo>
                  <a:pt x="49750" y="141295"/>
                  <a:pt x="48857" y="142486"/>
                  <a:pt x="47220" y="142486"/>
                </a:cubicBezTo>
                <a:cubicBezTo>
                  <a:pt x="44838" y="142486"/>
                  <a:pt x="38588" y="135789"/>
                  <a:pt x="28467" y="122394"/>
                </a:cubicBezTo>
                <a:cubicBezTo>
                  <a:pt x="20728" y="111976"/>
                  <a:pt x="14924" y="98879"/>
                  <a:pt x="11055" y="83104"/>
                </a:cubicBezTo>
                <a:cubicBezTo>
                  <a:pt x="10906" y="81615"/>
                  <a:pt x="11501" y="80648"/>
                  <a:pt x="12840" y="80201"/>
                </a:cubicBezTo>
                <a:cubicBezTo>
                  <a:pt x="14180" y="79904"/>
                  <a:pt x="15594" y="80053"/>
                  <a:pt x="17082" y="80648"/>
                </a:cubicBezTo>
                <a:lnTo>
                  <a:pt x="17975" y="79085"/>
                </a:lnTo>
                <a:cubicBezTo>
                  <a:pt x="18868" y="78341"/>
                  <a:pt x="20282" y="78118"/>
                  <a:pt x="22217" y="78416"/>
                </a:cubicBezTo>
                <a:close/>
                <a:moveTo>
                  <a:pt x="78027" y="58"/>
                </a:moveTo>
                <a:cubicBezTo>
                  <a:pt x="109430" y="1099"/>
                  <a:pt x="130340" y="15982"/>
                  <a:pt x="140758" y="44706"/>
                </a:cubicBezTo>
                <a:cubicBezTo>
                  <a:pt x="145818" y="59142"/>
                  <a:pt x="147753" y="73579"/>
                  <a:pt x="146563" y="88015"/>
                </a:cubicBezTo>
                <a:cubicBezTo>
                  <a:pt x="146265" y="90545"/>
                  <a:pt x="145744" y="92257"/>
                  <a:pt x="145000" y="93150"/>
                </a:cubicBezTo>
                <a:lnTo>
                  <a:pt x="143660" y="94266"/>
                </a:lnTo>
                <a:cubicBezTo>
                  <a:pt x="145744" y="105130"/>
                  <a:pt x="142693" y="115325"/>
                  <a:pt x="134507" y="124850"/>
                </a:cubicBezTo>
                <a:cubicBezTo>
                  <a:pt x="122750" y="138244"/>
                  <a:pt x="114490" y="145016"/>
                  <a:pt x="109728" y="145165"/>
                </a:cubicBezTo>
                <a:cubicBezTo>
                  <a:pt x="105560" y="145314"/>
                  <a:pt x="103402" y="145165"/>
                  <a:pt x="103254" y="144718"/>
                </a:cubicBezTo>
                <a:cubicBezTo>
                  <a:pt x="115755" y="131026"/>
                  <a:pt x="124238" y="120608"/>
                  <a:pt x="128703" y="113465"/>
                </a:cubicBezTo>
                <a:cubicBezTo>
                  <a:pt x="137186" y="98731"/>
                  <a:pt x="140907" y="88461"/>
                  <a:pt x="139865" y="82657"/>
                </a:cubicBezTo>
                <a:cubicBezTo>
                  <a:pt x="139865" y="82657"/>
                  <a:pt x="139865" y="81467"/>
                  <a:pt x="139865" y="79085"/>
                </a:cubicBezTo>
                <a:cubicBezTo>
                  <a:pt x="140163" y="76555"/>
                  <a:pt x="140088" y="74025"/>
                  <a:pt x="139642" y="71495"/>
                </a:cubicBezTo>
                <a:cubicBezTo>
                  <a:pt x="139047" y="63012"/>
                  <a:pt x="137335" y="55124"/>
                  <a:pt x="134507" y="47831"/>
                </a:cubicBezTo>
                <a:cubicBezTo>
                  <a:pt x="124982" y="25061"/>
                  <a:pt x="105635" y="13080"/>
                  <a:pt x="76464" y="11889"/>
                </a:cubicBezTo>
                <a:cubicBezTo>
                  <a:pt x="47443" y="10699"/>
                  <a:pt x="27128" y="22233"/>
                  <a:pt x="15519" y="46492"/>
                </a:cubicBezTo>
                <a:cubicBezTo>
                  <a:pt x="9864" y="58696"/>
                  <a:pt x="7111" y="71049"/>
                  <a:pt x="7259" y="83550"/>
                </a:cubicBezTo>
                <a:cubicBezTo>
                  <a:pt x="13361" y="101707"/>
                  <a:pt x="19761" y="115102"/>
                  <a:pt x="26458" y="123734"/>
                </a:cubicBezTo>
                <a:cubicBezTo>
                  <a:pt x="33453" y="132515"/>
                  <a:pt x="38588" y="138989"/>
                  <a:pt x="41862" y="143156"/>
                </a:cubicBezTo>
                <a:cubicBezTo>
                  <a:pt x="37844" y="145835"/>
                  <a:pt x="33676" y="145760"/>
                  <a:pt x="29360" y="142933"/>
                </a:cubicBezTo>
                <a:cubicBezTo>
                  <a:pt x="16859" y="134003"/>
                  <a:pt x="8599" y="123287"/>
                  <a:pt x="4580" y="110786"/>
                </a:cubicBezTo>
                <a:cubicBezTo>
                  <a:pt x="1604" y="100665"/>
                  <a:pt x="860" y="94787"/>
                  <a:pt x="2348" y="93150"/>
                </a:cubicBezTo>
                <a:cubicBezTo>
                  <a:pt x="1306" y="92108"/>
                  <a:pt x="637" y="89354"/>
                  <a:pt x="339" y="84890"/>
                </a:cubicBezTo>
                <a:cubicBezTo>
                  <a:pt x="-1149" y="71346"/>
                  <a:pt x="2274" y="56091"/>
                  <a:pt x="10608" y="39125"/>
                </a:cubicBezTo>
                <a:cubicBezTo>
                  <a:pt x="23705" y="12038"/>
                  <a:pt x="46178" y="-984"/>
                  <a:pt x="78027" y="58"/>
                </a:cubicBezTo>
                <a:close/>
              </a:path>
            </a:pathLst>
          </a:custGeom>
          <a:solidFill>
            <a:srgbClr val="DDDBD0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3" name="组合 2"/>
          <p:cNvGrpSpPr/>
          <p:nvPr/>
        </p:nvGrpSpPr>
        <p:grpSpPr>
          <a:xfrm>
            <a:off x="2867477" y="2046375"/>
            <a:ext cx="2361556" cy="2405934"/>
            <a:chOff x="921787" y="1915700"/>
            <a:chExt cx="3148741" cy="3207912"/>
          </a:xfrm>
        </p:grpSpPr>
        <p:grpSp>
          <p:nvGrpSpPr>
            <p:cNvPr id="4" name="组合 3"/>
            <p:cNvGrpSpPr/>
            <p:nvPr/>
          </p:nvGrpSpPr>
          <p:grpSpPr>
            <a:xfrm>
              <a:off x="921787" y="4214720"/>
              <a:ext cx="1964862" cy="758602"/>
              <a:chOff x="719139" y="2936509"/>
              <a:chExt cx="1964862" cy="758602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1150433" y="3107794"/>
                <a:ext cx="736614" cy="219173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 lnSpcReduction="10000"/>
              </a:bodyPr>
              <a:lstStyle/>
              <a:p>
                <a:pPr algn="r"/>
                <a:r>
                  <a:rPr lang="zh-CN" altLang="en-US" sz="1100" b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关键词</a:t>
                </a: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2006463" y="2936509"/>
                <a:ext cx="677537" cy="461024"/>
              </a:xfrm>
              <a:prstGeom prst="rect">
                <a:avLst/>
              </a:prstGeom>
            </p:spPr>
            <p:txBody>
              <a:bodyPr wrap="square" lIns="0" tIns="0" rIns="0" bIns="0" anchor="b" anchorCtr="0">
                <a:normAutofit fontScale="77500" lnSpcReduction="20000"/>
              </a:bodyPr>
              <a:lstStyle/>
              <a:p>
                <a:r>
                  <a:rPr lang="en-US" sz="2800" dirty="0">
                    <a:solidFill>
                      <a:schemeClr val="bg1">
                        <a:lumMod val="50000"/>
                      </a:schemeClr>
                    </a:solidFill>
                    <a:effectLst/>
                    <a:latin typeface="Impact" panose="020B0806030902050204" pitchFamily="34" charset="0"/>
                  </a:rPr>
                  <a:t>45%</a:t>
                </a: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719139" y="3408165"/>
                <a:ext cx="1964862" cy="286946"/>
              </a:xfrm>
              <a:prstGeom prst="rect">
                <a:avLst/>
              </a:prstGeom>
            </p:spPr>
            <p:txBody>
              <a:bodyPr wrap="square" lIns="0" tIns="0" rIns="0" bIns="0">
                <a:normAutofit fontScale="700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此部分内容作为文字排版占位显示</a:t>
                </a: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21787" y="1915700"/>
              <a:ext cx="3148741" cy="1014984"/>
              <a:chOff x="921787" y="1915700"/>
              <a:chExt cx="3148741" cy="1014984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921787" y="2042150"/>
                <a:ext cx="1964862" cy="758602"/>
                <a:chOff x="719139" y="2936509"/>
                <a:chExt cx="1964862" cy="758602"/>
              </a:xfrm>
            </p:grpSpPr>
            <p:sp>
              <p:nvSpPr>
                <p:cNvPr id="15" name="矩形 14"/>
                <p:cNvSpPr/>
                <p:nvPr/>
              </p:nvSpPr>
              <p:spPr>
                <a:xfrm>
                  <a:off x="1150433" y="3107794"/>
                  <a:ext cx="736614" cy="219173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normAutofit lnSpcReduction="10000"/>
                </a:bodyPr>
                <a:lstStyle/>
                <a:p>
                  <a:pPr algn="r"/>
                  <a:r>
                    <a:rPr lang="zh-CN" altLang="en-US" sz="1100" b="1">
                      <a:solidFill>
                        <a:schemeClr val="bg1">
                          <a:lumMod val="50000"/>
                        </a:schemeClr>
                      </a:solidFill>
                      <a:effectLst/>
                    </a:rPr>
                    <a:t>关键词</a:t>
                  </a:r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>
                  <a:off x="2006463" y="2936509"/>
                  <a:ext cx="677537" cy="461024"/>
                </a:xfrm>
                <a:prstGeom prst="rect">
                  <a:avLst/>
                </a:prstGeom>
              </p:spPr>
              <p:txBody>
                <a:bodyPr wrap="square" lIns="0" tIns="0" rIns="0" bIns="0" anchor="b" anchorCtr="0">
                  <a:normAutofit fontScale="85000" lnSpcReduction="10000"/>
                </a:bodyPr>
                <a:lstStyle/>
                <a:p>
                  <a:r>
                    <a:rPr lang="en-US" sz="2800" dirty="0">
                      <a:solidFill>
                        <a:schemeClr val="bg1">
                          <a:lumMod val="50000"/>
                        </a:schemeClr>
                      </a:solidFill>
                      <a:effectLst/>
                      <a:latin typeface="Impact" panose="020B0806030902050204" pitchFamily="34" charset="0"/>
                    </a:rPr>
                    <a:t>10%</a:t>
                  </a:r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>
                  <a:off x="719139" y="3408165"/>
                  <a:ext cx="1964862" cy="286946"/>
                </a:xfrm>
                <a:prstGeom prst="rect">
                  <a:avLst/>
                </a:prstGeom>
              </p:spPr>
              <p:txBody>
                <a:bodyPr wrap="square" lIns="0" tIns="0" rIns="0" bIns="0">
                  <a:normAutofit fontScale="70000" lnSpcReduction="20000"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bg1">
                          <a:lumMod val="50000"/>
                        </a:schemeClr>
                      </a:solidFill>
                      <a:effectLst/>
                    </a:rPr>
                    <a:t>此部分内容作为文字排版占位显示</a:t>
                  </a:r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3055544" y="1915700"/>
                <a:ext cx="1014984" cy="1014984"/>
                <a:chOff x="3057286" y="1915700"/>
                <a:chExt cx="1014984" cy="1014984"/>
              </a:xfrm>
            </p:grpSpPr>
            <p:sp>
              <p:nvSpPr>
                <p:cNvPr id="12" name="椭圆 11"/>
                <p:cNvSpPr/>
                <p:nvPr/>
              </p:nvSpPr>
              <p:spPr>
                <a:xfrm>
                  <a:off x="3059027" y="1917441"/>
                  <a:ext cx="1013243" cy="1013243"/>
                </a:xfrm>
                <a:prstGeom prst="ellipse">
                  <a:avLst/>
                </a:prstGeom>
                <a:noFill/>
                <a:ln w="1016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3" name="弧形 12"/>
                <p:cNvSpPr/>
                <p:nvPr/>
              </p:nvSpPr>
              <p:spPr>
                <a:xfrm>
                  <a:off x="3057286" y="1915700"/>
                  <a:ext cx="1014984" cy="1014984"/>
                </a:xfrm>
                <a:prstGeom prst="arc">
                  <a:avLst>
                    <a:gd name="adj1" fmla="val 16200000"/>
                    <a:gd name="adj2" fmla="val 18256256"/>
                  </a:avLst>
                </a:prstGeom>
                <a:ln w="101600">
                  <a:solidFill>
                    <a:srgbClr val="D5D5A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4" name="任意多边形: 形状 13"/>
                <p:cNvSpPr/>
                <p:nvPr/>
              </p:nvSpPr>
              <p:spPr>
                <a:xfrm>
                  <a:off x="3333439" y="2181676"/>
                  <a:ext cx="459194" cy="479550"/>
                </a:xfrm>
                <a:custGeom>
                  <a:avLst/>
                  <a:gdLst>
                    <a:gd name="connsiteX0" fmla="*/ 293688 w 322263"/>
                    <a:gd name="connsiteY0" fmla="*/ 298450 h 336550"/>
                    <a:gd name="connsiteX1" fmla="*/ 293688 w 322263"/>
                    <a:gd name="connsiteY1" fmla="*/ 305019 h 336550"/>
                    <a:gd name="connsiteX2" fmla="*/ 261635 w 322263"/>
                    <a:gd name="connsiteY2" fmla="*/ 336550 h 336550"/>
                    <a:gd name="connsiteX3" fmla="*/ 241603 w 322263"/>
                    <a:gd name="connsiteY3" fmla="*/ 336550 h 336550"/>
                    <a:gd name="connsiteX4" fmla="*/ 209550 w 322263"/>
                    <a:gd name="connsiteY4" fmla="*/ 305019 h 336550"/>
                    <a:gd name="connsiteX5" fmla="*/ 209550 w 322263"/>
                    <a:gd name="connsiteY5" fmla="*/ 301078 h 336550"/>
                    <a:gd name="connsiteX6" fmla="*/ 277662 w 322263"/>
                    <a:gd name="connsiteY6" fmla="*/ 301078 h 336550"/>
                    <a:gd name="connsiteX7" fmla="*/ 293688 w 322263"/>
                    <a:gd name="connsiteY7" fmla="*/ 298450 h 336550"/>
                    <a:gd name="connsiteX8" fmla="*/ 28575 w 322263"/>
                    <a:gd name="connsiteY8" fmla="*/ 298450 h 336550"/>
                    <a:gd name="connsiteX9" fmla="*/ 44601 w 322263"/>
                    <a:gd name="connsiteY9" fmla="*/ 301078 h 336550"/>
                    <a:gd name="connsiteX10" fmla="*/ 112713 w 322263"/>
                    <a:gd name="connsiteY10" fmla="*/ 301078 h 336550"/>
                    <a:gd name="connsiteX11" fmla="*/ 112713 w 322263"/>
                    <a:gd name="connsiteY11" fmla="*/ 305019 h 336550"/>
                    <a:gd name="connsiteX12" fmla="*/ 80660 w 322263"/>
                    <a:gd name="connsiteY12" fmla="*/ 336550 h 336550"/>
                    <a:gd name="connsiteX13" fmla="*/ 60628 w 322263"/>
                    <a:gd name="connsiteY13" fmla="*/ 336550 h 336550"/>
                    <a:gd name="connsiteX14" fmla="*/ 28575 w 322263"/>
                    <a:gd name="connsiteY14" fmla="*/ 305019 h 336550"/>
                    <a:gd name="connsiteX15" fmla="*/ 28575 w 322263"/>
                    <a:gd name="connsiteY15" fmla="*/ 298450 h 336550"/>
                    <a:gd name="connsiteX16" fmla="*/ 233362 w 322263"/>
                    <a:gd name="connsiteY16" fmla="*/ 228600 h 336550"/>
                    <a:gd name="connsiteX17" fmla="*/ 273050 w 322263"/>
                    <a:gd name="connsiteY17" fmla="*/ 228600 h 336550"/>
                    <a:gd name="connsiteX18" fmla="*/ 273050 w 322263"/>
                    <a:gd name="connsiteY18" fmla="*/ 241300 h 336550"/>
                    <a:gd name="connsiteX19" fmla="*/ 233362 w 322263"/>
                    <a:gd name="connsiteY19" fmla="*/ 241300 h 336550"/>
                    <a:gd name="connsiteX20" fmla="*/ 49212 w 322263"/>
                    <a:gd name="connsiteY20" fmla="*/ 228600 h 336550"/>
                    <a:gd name="connsiteX21" fmla="*/ 88900 w 322263"/>
                    <a:gd name="connsiteY21" fmla="*/ 228600 h 336550"/>
                    <a:gd name="connsiteX22" fmla="*/ 88900 w 322263"/>
                    <a:gd name="connsiteY22" fmla="*/ 241300 h 336550"/>
                    <a:gd name="connsiteX23" fmla="*/ 49212 w 322263"/>
                    <a:gd name="connsiteY23" fmla="*/ 241300 h 336550"/>
                    <a:gd name="connsiteX24" fmla="*/ 228109 w 322263"/>
                    <a:gd name="connsiteY24" fmla="*/ 212725 h 336550"/>
                    <a:gd name="connsiteX25" fmla="*/ 217487 w 322263"/>
                    <a:gd name="connsiteY25" fmla="*/ 224912 h 336550"/>
                    <a:gd name="connsiteX26" fmla="*/ 217487 w 322263"/>
                    <a:gd name="connsiteY26" fmla="*/ 246577 h 336550"/>
                    <a:gd name="connsiteX27" fmla="*/ 228109 w 322263"/>
                    <a:gd name="connsiteY27" fmla="*/ 258763 h 336550"/>
                    <a:gd name="connsiteX28" fmla="*/ 278563 w 322263"/>
                    <a:gd name="connsiteY28" fmla="*/ 258763 h 336550"/>
                    <a:gd name="connsiteX29" fmla="*/ 290512 w 322263"/>
                    <a:gd name="connsiteY29" fmla="*/ 246577 h 336550"/>
                    <a:gd name="connsiteX30" fmla="*/ 290512 w 322263"/>
                    <a:gd name="connsiteY30" fmla="*/ 224912 h 336550"/>
                    <a:gd name="connsiteX31" fmla="*/ 278563 w 322263"/>
                    <a:gd name="connsiteY31" fmla="*/ 212725 h 336550"/>
                    <a:gd name="connsiteX32" fmla="*/ 228109 w 322263"/>
                    <a:gd name="connsiteY32" fmla="*/ 212725 h 336550"/>
                    <a:gd name="connsiteX33" fmla="*/ 43699 w 322263"/>
                    <a:gd name="connsiteY33" fmla="*/ 212725 h 336550"/>
                    <a:gd name="connsiteX34" fmla="*/ 31750 w 322263"/>
                    <a:gd name="connsiteY34" fmla="*/ 224912 h 336550"/>
                    <a:gd name="connsiteX35" fmla="*/ 31750 w 322263"/>
                    <a:gd name="connsiteY35" fmla="*/ 246577 h 336550"/>
                    <a:gd name="connsiteX36" fmla="*/ 43699 w 322263"/>
                    <a:gd name="connsiteY36" fmla="*/ 258763 h 336550"/>
                    <a:gd name="connsiteX37" fmla="*/ 94153 w 322263"/>
                    <a:gd name="connsiteY37" fmla="*/ 258763 h 336550"/>
                    <a:gd name="connsiteX38" fmla="*/ 104775 w 322263"/>
                    <a:gd name="connsiteY38" fmla="*/ 246577 h 336550"/>
                    <a:gd name="connsiteX39" fmla="*/ 104775 w 322263"/>
                    <a:gd name="connsiteY39" fmla="*/ 224912 h 336550"/>
                    <a:gd name="connsiteX40" fmla="*/ 94153 w 322263"/>
                    <a:gd name="connsiteY40" fmla="*/ 212725 h 336550"/>
                    <a:gd name="connsiteX41" fmla="*/ 43699 w 322263"/>
                    <a:gd name="connsiteY41" fmla="*/ 212725 h 336550"/>
                    <a:gd name="connsiteX42" fmla="*/ 44905 w 322263"/>
                    <a:gd name="connsiteY42" fmla="*/ 184150 h 336550"/>
                    <a:gd name="connsiteX43" fmla="*/ 277358 w 322263"/>
                    <a:gd name="connsiteY43" fmla="*/ 184150 h 336550"/>
                    <a:gd name="connsiteX44" fmla="*/ 322263 w 322263"/>
                    <a:gd name="connsiteY44" fmla="*/ 228893 h 336550"/>
                    <a:gd name="connsiteX45" fmla="*/ 322263 w 322263"/>
                    <a:gd name="connsiteY45" fmla="*/ 239421 h 336550"/>
                    <a:gd name="connsiteX46" fmla="*/ 277358 w 322263"/>
                    <a:gd name="connsiteY46" fmla="*/ 284163 h 336550"/>
                    <a:gd name="connsiteX47" fmla="*/ 44905 w 322263"/>
                    <a:gd name="connsiteY47" fmla="*/ 284163 h 336550"/>
                    <a:gd name="connsiteX48" fmla="*/ 0 w 322263"/>
                    <a:gd name="connsiteY48" fmla="*/ 239421 h 336550"/>
                    <a:gd name="connsiteX49" fmla="*/ 0 w 322263"/>
                    <a:gd name="connsiteY49" fmla="*/ 228893 h 336550"/>
                    <a:gd name="connsiteX50" fmla="*/ 44905 w 322263"/>
                    <a:gd name="connsiteY50" fmla="*/ 184150 h 336550"/>
                    <a:gd name="connsiteX51" fmla="*/ 100909 w 322263"/>
                    <a:gd name="connsiteY51" fmla="*/ 112712 h 336550"/>
                    <a:gd name="connsiteX52" fmla="*/ 221354 w 322263"/>
                    <a:gd name="connsiteY52" fmla="*/ 112712 h 336550"/>
                    <a:gd name="connsiteX53" fmla="*/ 242300 w 322263"/>
                    <a:gd name="connsiteY53" fmla="*/ 125563 h 336550"/>
                    <a:gd name="connsiteX54" fmla="*/ 259320 w 322263"/>
                    <a:gd name="connsiteY54" fmla="*/ 158977 h 336550"/>
                    <a:gd name="connsiteX55" fmla="*/ 254083 w 322263"/>
                    <a:gd name="connsiteY55" fmla="*/ 166687 h 336550"/>
                    <a:gd name="connsiteX56" fmla="*/ 68180 w 322263"/>
                    <a:gd name="connsiteY56" fmla="*/ 166687 h 336550"/>
                    <a:gd name="connsiteX57" fmla="*/ 62943 w 322263"/>
                    <a:gd name="connsiteY57" fmla="*/ 158977 h 336550"/>
                    <a:gd name="connsiteX58" fmla="*/ 79963 w 322263"/>
                    <a:gd name="connsiteY58" fmla="*/ 125563 h 336550"/>
                    <a:gd name="connsiteX59" fmla="*/ 100909 w 322263"/>
                    <a:gd name="connsiteY59" fmla="*/ 112712 h 336550"/>
                    <a:gd name="connsiteX60" fmla="*/ 209688 w 322263"/>
                    <a:gd name="connsiteY60" fmla="*/ 60325 h 336550"/>
                    <a:gd name="connsiteX61" fmla="*/ 222112 w 322263"/>
                    <a:gd name="connsiteY61" fmla="*/ 60325 h 336550"/>
                    <a:gd name="connsiteX62" fmla="*/ 231775 w 322263"/>
                    <a:gd name="connsiteY62" fmla="*/ 69850 h 336550"/>
                    <a:gd name="connsiteX63" fmla="*/ 222112 w 322263"/>
                    <a:gd name="connsiteY63" fmla="*/ 79375 h 336550"/>
                    <a:gd name="connsiteX64" fmla="*/ 209688 w 322263"/>
                    <a:gd name="connsiteY64" fmla="*/ 79375 h 336550"/>
                    <a:gd name="connsiteX65" fmla="*/ 200025 w 322263"/>
                    <a:gd name="connsiteY65" fmla="*/ 69850 h 336550"/>
                    <a:gd name="connsiteX66" fmla="*/ 209688 w 322263"/>
                    <a:gd name="connsiteY66" fmla="*/ 60325 h 336550"/>
                    <a:gd name="connsiteX67" fmla="*/ 101255 w 322263"/>
                    <a:gd name="connsiteY67" fmla="*/ 60325 h 336550"/>
                    <a:gd name="connsiteX68" fmla="*/ 113058 w 322263"/>
                    <a:gd name="connsiteY68" fmla="*/ 60325 h 336550"/>
                    <a:gd name="connsiteX69" fmla="*/ 122238 w 322263"/>
                    <a:gd name="connsiteY69" fmla="*/ 69850 h 336550"/>
                    <a:gd name="connsiteX70" fmla="*/ 113058 w 322263"/>
                    <a:gd name="connsiteY70" fmla="*/ 79375 h 336550"/>
                    <a:gd name="connsiteX71" fmla="*/ 101255 w 322263"/>
                    <a:gd name="connsiteY71" fmla="*/ 79375 h 336550"/>
                    <a:gd name="connsiteX72" fmla="*/ 92075 w 322263"/>
                    <a:gd name="connsiteY72" fmla="*/ 69850 h 336550"/>
                    <a:gd name="connsiteX73" fmla="*/ 101255 w 322263"/>
                    <a:gd name="connsiteY73" fmla="*/ 60325 h 336550"/>
                    <a:gd name="connsiteX74" fmla="*/ 161132 w 322263"/>
                    <a:gd name="connsiteY74" fmla="*/ 34925 h 336550"/>
                    <a:gd name="connsiteX75" fmla="*/ 195263 w 322263"/>
                    <a:gd name="connsiteY75" fmla="*/ 69920 h 336550"/>
                    <a:gd name="connsiteX76" fmla="*/ 195263 w 322263"/>
                    <a:gd name="connsiteY76" fmla="*/ 86071 h 336550"/>
                    <a:gd name="connsiteX77" fmla="*/ 184761 w 322263"/>
                    <a:gd name="connsiteY77" fmla="*/ 96838 h 336550"/>
                    <a:gd name="connsiteX78" fmla="*/ 137502 w 322263"/>
                    <a:gd name="connsiteY78" fmla="*/ 96838 h 336550"/>
                    <a:gd name="connsiteX79" fmla="*/ 127000 w 322263"/>
                    <a:gd name="connsiteY79" fmla="*/ 86071 h 336550"/>
                    <a:gd name="connsiteX80" fmla="*/ 127000 w 322263"/>
                    <a:gd name="connsiteY80" fmla="*/ 69920 h 336550"/>
                    <a:gd name="connsiteX81" fmla="*/ 161132 w 322263"/>
                    <a:gd name="connsiteY81" fmla="*/ 34925 h 336550"/>
                    <a:gd name="connsiteX82" fmla="*/ 196771 w 322263"/>
                    <a:gd name="connsiteY82" fmla="*/ 21272 h 336550"/>
                    <a:gd name="connsiteX83" fmla="*/ 210265 w 322263"/>
                    <a:gd name="connsiteY83" fmla="*/ 21272 h 336550"/>
                    <a:gd name="connsiteX84" fmla="*/ 210265 w 322263"/>
                    <a:gd name="connsiteY84" fmla="*/ 33972 h 336550"/>
                    <a:gd name="connsiteX85" fmla="*/ 204867 w 322263"/>
                    <a:gd name="connsiteY85" fmla="*/ 39052 h 336550"/>
                    <a:gd name="connsiteX86" fmla="*/ 196771 w 322263"/>
                    <a:gd name="connsiteY86" fmla="*/ 42862 h 336550"/>
                    <a:gd name="connsiteX87" fmla="*/ 190024 w 322263"/>
                    <a:gd name="connsiteY87" fmla="*/ 39052 h 336550"/>
                    <a:gd name="connsiteX88" fmla="*/ 190024 w 322263"/>
                    <a:gd name="connsiteY88" fmla="*/ 26352 h 336550"/>
                    <a:gd name="connsiteX89" fmla="*/ 196771 w 322263"/>
                    <a:gd name="connsiteY89" fmla="*/ 21272 h 336550"/>
                    <a:gd name="connsiteX90" fmla="*/ 111998 w 322263"/>
                    <a:gd name="connsiteY90" fmla="*/ 21272 h 336550"/>
                    <a:gd name="connsiteX91" fmla="*/ 125492 w 322263"/>
                    <a:gd name="connsiteY91" fmla="*/ 21272 h 336550"/>
                    <a:gd name="connsiteX92" fmla="*/ 132239 w 322263"/>
                    <a:gd name="connsiteY92" fmla="*/ 26352 h 336550"/>
                    <a:gd name="connsiteX93" fmla="*/ 132239 w 322263"/>
                    <a:gd name="connsiteY93" fmla="*/ 39052 h 336550"/>
                    <a:gd name="connsiteX94" fmla="*/ 125492 w 322263"/>
                    <a:gd name="connsiteY94" fmla="*/ 42862 h 336550"/>
                    <a:gd name="connsiteX95" fmla="*/ 117396 w 322263"/>
                    <a:gd name="connsiteY95" fmla="*/ 39052 h 336550"/>
                    <a:gd name="connsiteX96" fmla="*/ 111998 w 322263"/>
                    <a:gd name="connsiteY96" fmla="*/ 33972 h 336550"/>
                    <a:gd name="connsiteX97" fmla="*/ 111998 w 322263"/>
                    <a:gd name="connsiteY97" fmla="*/ 21272 h 336550"/>
                    <a:gd name="connsiteX98" fmla="*/ 161132 w 322263"/>
                    <a:gd name="connsiteY98" fmla="*/ 0 h 336550"/>
                    <a:gd name="connsiteX99" fmla="*/ 169863 w 322263"/>
                    <a:gd name="connsiteY99" fmla="*/ 9180 h 336550"/>
                    <a:gd name="connsiteX100" fmla="*/ 169863 w 322263"/>
                    <a:gd name="connsiteY100" fmla="*/ 20983 h 336550"/>
                    <a:gd name="connsiteX101" fmla="*/ 161132 w 322263"/>
                    <a:gd name="connsiteY101" fmla="*/ 30163 h 336550"/>
                    <a:gd name="connsiteX102" fmla="*/ 152400 w 322263"/>
                    <a:gd name="connsiteY102" fmla="*/ 20983 h 336550"/>
                    <a:gd name="connsiteX103" fmla="*/ 152400 w 322263"/>
                    <a:gd name="connsiteY103" fmla="*/ 9180 h 336550"/>
                    <a:gd name="connsiteX104" fmla="*/ 161132 w 322263"/>
                    <a:gd name="connsiteY104" fmla="*/ 0 h 336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322263" h="336550">
                      <a:moveTo>
                        <a:pt x="293688" y="298450"/>
                      </a:moveTo>
                      <a:cubicBezTo>
                        <a:pt x="293688" y="298450"/>
                        <a:pt x="293688" y="298450"/>
                        <a:pt x="293688" y="305019"/>
                      </a:cubicBezTo>
                      <a:cubicBezTo>
                        <a:pt x="293688" y="322099"/>
                        <a:pt x="280333" y="336550"/>
                        <a:pt x="261635" y="336550"/>
                      </a:cubicBezTo>
                      <a:cubicBezTo>
                        <a:pt x="261635" y="336550"/>
                        <a:pt x="261635" y="336550"/>
                        <a:pt x="241603" y="336550"/>
                      </a:cubicBezTo>
                      <a:cubicBezTo>
                        <a:pt x="224241" y="336550"/>
                        <a:pt x="209550" y="322099"/>
                        <a:pt x="209550" y="305019"/>
                      </a:cubicBezTo>
                      <a:cubicBezTo>
                        <a:pt x="209550" y="305019"/>
                        <a:pt x="209550" y="305019"/>
                        <a:pt x="209550" y="301078"/>
                      </a:cubicBezTo>
                      <a:lnTo>
                        <a:pt x="277662" y="301078"/>
                      </a:lnTo>
                      <a:cubicBezTo>
                        <a:pt x="283004" y="301078"/>
                        <a:pt x="289681" y="299764"/>
                        <a:pt x="293688" y="298450"/>
                      </a:cubicBezTo>
                      <a:close/>
                      <a:moveTo>
                        <a:pt x="28575" y="298450"/>
                      </a:moveTo>
                      <a:cubicBezTo>
                        <a:pt x="32582" y="299764"/>
                        <a:pt x="39259" y="301078"/>
                        <a:pt x="44601" y="301078"/>
                      </a:cubicBezTo>
                      <a:cubicBezTo>
                        <a:pt x="44601" y="301078"/>
                        <a:pt x="44601" y="301078"/>
                        <a:pt x="112713" y="301078"/>
                      </a:cubicBezTo>
                      <a:cubicBezTo>
                        <a:pt x="112713" y="301078"/>
                        <a:pt x="112713" y="301078"/>
                        <a:pt x="112713" y="305019"/>
                      </a:cubicBezTo>
                      <a:cubicBezTo>
                        <a:pt x="112713" y="322099"/>
                        <a:pt x="98022" y="336550"/>
                        <a:pt x="80660" y="336550"/>
                      </a:cubicBezTo>
                      <a:cubicBezTo>
                        <a:pt x="80660" y="336550"/>
                        <a:pt x="80660" y="336550"/>
                        <a:pt x="60628" y="336550"/>
                      </a:cubicBezTo>
                      <a:cubicBezTo>
                        <a:pt x="41930" y="336550"/>
                        <a:pt x="28575" y="322099"/>
                        <a:pt x="28575" y="305019"/>
                      </a:cubicBezTo>
                      <a:cubicBezTo>
                        <a:pt x="28575" y="305019"/>
                        <a:pt x="28575" y="305019"/>
                        <a:pt x="28575" y="298450"/>
                      </a:cubicBezTo>
                      <a:close/>
                      <a:moveTo>
                        <a:pt x="233362" y="228600"/>
                      </a:moveTo>
                      <a:lnTo>
                        <a:pt x="273050" y="228600"/>
                      </a:lnTo>
                      <a:lnTo>
                        <a:pt x="273050" y="241300"/>
                      </a:lnTo>
                      <a:lnTo>
                        <a:pt x="233362" y="241300"/>
                      </a:lnTo>
                      <a:close/>
                      <a:moveTo>
                        <a:pt x="49212" y="228600"/>
                      </a:moveTo>
                      <a:lnTo>
                        <a:pt x="88900" y="228600"/>
                      </a:lnTo>
                      <a:lnTo>
                        <a:pt x="88900" y="241300"/>
                      </a:lnTo>
                      <a:lnTo>
                        <a:pt x="49212" y="241300"/>
                      </a:lnTo>
                      <a:close/>
                      <a:moveTo>
                        <a:pt x="228109" y="212725"/>
                      </a:moveTo>
                      <a:cubicBezTo>
                        <a:pt x="222798" y="212725"/>
                        <a:pt x="217487" y="218141"/>
                        <a:pt x="217487" y="224912"/>
                      </a:cubicBezTo>
                      <a:cubicBezTo>
                        <a:pt x="217487" y="224912"/>
                        <a:pt x="217487" y="224912"/>
                        <a:pt x="217487" y="246577"/>
                      </a:cubicBezTo>
                      <a:cubicBezTo>
                        <a:pt x="217487" y="253347"/>
                        <a:pt x="222798" y="258763"/>
                        <a:pt x="228109" y="258763"/>
                      </a:cubicBezTo>
                      <a:cubicBezTo>
                        <a:pt x="228109" y="258763"/>
                        <a:pt x="228109" y="258763"/>
                        <a:pt x="278563" y="258763"/>
                      </a:cubicBezTo>
                      <a:cubicBezTo>
                        <a:pt x="285201" y="258763"/>
                        <a:pt x="290512" y="253347"/>
                        <a:pt x="290512" y="246577"/>
                      </a:cubicBezTo>
                      <a:lnTo>
                        <a:pt x="290512" y="224912"/>
                      </a:lnTo>
                      <a:cubicBezTo>
                        <a:pt x="290512" y="218141"/>
                        <a:pt x="285201" y="212725"/>
                        <a:pt x="278563" y="212725"/>
                      </a:cubicBezTo>
                      <a:cubicBezTo>
                        <a:pt x="278563" y="212725"/>
                        <a:pt x="278563" y="212725"/>
                        <a:pt x="228109" y="212725"/>
                      </a:cubicBezTo>
                      <a:close/>
                      <a:moveTo>
                        <a:pt x="43699" y="212725"/>
                      </a:moveTo>
                      <a:cubicBezTo>
                        <a:pt x="37061" y="212725"/>
                        <a:pt x="31750" y="218141"/>
                        <a:pt x="31750" y="224912"/>
                      </a:cubicBezTo>
                      <a:cubicBezTo>
                        <a:pt x="31750" y="224912"/>
                        <a:pt x="31750" y="224912"/>
                        <a:pt x="31750" y="246577"/>
                      </a:cubicBezTo>
                      <a:cubicBezTo>
                        <a:pt x="31750" y="253347"/>
                        <a:pt x="37061" y="258763"/>
                        <a:pt x="43699" y="258763"/>
                      </a:cubicBezTo>
                      <a:cubicBezTo>
                        <a:pt x="43699" y="258763"/>
                        <a:pt x="43699" y="258763"/>
                        <a:pt x="94153" y="258763"/>
                      </a:cubicBezTo>
                      <a:cubicBezTo>
                        <a:pt x="99464" y="258763"/>
                        <a:pt x="104775" y="253347"/>
                        <a:pt x="104775" y="246577"/>
                      </a:cubicBezTo>
                      <a:lnTo>
                        <a:pt x="104775" y="224912"/>
                      </a:lnTo>
                      <a:cubicBezTo>
                        <a:pt x="104775" y="218141"/>
                        <a:pt x="99464" y="212725"/>
                        <a:pt x="94153" y="212725"/>
                      </a:cubicBezTo>
                      <a:cubicBezTo>
                        <a:pt x="94153" y="212725"/>
                        <a:pt x="94153" y="212725"/>
                        <a:pt x="43699" y="212725"/>
                      </a:cubicBezTo>
                      <a:close/>
                      <a:moveTo>
                        <a:pt x="44905" y="184150"/>
                      </a:moveTo>
                      <a:cubicBezTo>
                        <a:pt x="44905" y="184150"/>
                        <a:pt x="44905" y="184150"/>
                        <a:pt x="277358" y="184150"/>
                      </a:cubicBezTo>
                      <a:cubicBezTo>
                        <a:pt x="302452" y="184150"/>
                        <a:pt x="322263" y="203890"/>
                        <a:pt x="322263" y="228893"/>
                      </a:cubicBezTo>
                      <a:cubicBezTo>
                        <a:pt x="322263" y="228893"/>
                        <a:pt x="322263" y="228893"/>
                        <a:pt x="322263" y="239421"/>
                      </a:cubicBezTo>
                      <a:cubicBezTo>
                        <a:pt x="322263" y="264424"/>
                        <a:pt x="302452" y="284163"/>
                        <a:pt x="277358" y="284163"/>
                      </a:cubicBezTo>
                      <a:cubicBezTo>
                        <a:pt x="277358" y="284163"/>
                        <a:pt x="277358" y="284163"/>
                        <a:pt x="44905" y="284163"/>
                      </a:cubicBezTo>
                      <a:cubicBezTo>
                        <a:pt x="19811" y="284163"/>
                        <a:pt x="0" y="264424"/>
                        <a:pt x="0" y="239421"/>
                      </a:cubicBezTo>
                      <a:cubicBezTo>
                        <a:pt x="0" y="239421"/>
                        <a:pt x="0" y="239421"/>
                        <a:pt x="0" y="228893"/>
                      </a:cubicBezTo>
                      <a:cubicBezTo>
                        <a:pt x="0" y="203890"/>
                        <a:pt x="19811" y="184150"/>
                        <a:pt x="44905" y="184150"/>
                      </a:cubicBezTo>
                      <a:close/>
                      <a:moveTo>
                        <a:pt x="100909" y="112712"/>
                      </a:moveTo>
                      <a:cubicBezTo>
                        <a:pt x="100909" y="112712"/>
                        <a:pt x="100909" y="112712"/>
                        <a:pt x="221354" y="112712"/>
                      </a:cubicBezTo>
                      <a:cubicBezTo>
                        <a:pt x="229209" y="112712"/>
                        <a:pt x="239682" y="119138"/>
                        <a:pt x="242300" y="125563"/>
                      </a:cubicBezTo>
                      <a:lnTo>
                        <a:pt x="259320" y="158977"/>
                      </a:lnTo>
                      <a:cubicBezTo>
                        <a:pt x="261938" y="162832"/>
                        <a:pt x="259320" y="166687"/>
                        <a:pt x="254083" y="166687"/>
                      </a:cubicBezTo>
                      <a:cubicBezTo>
                        <a:pt x="254083" y="166687"/>
                        <a:pt x="254083" y="166687"/>
                        <a:pt x="68180" y="166687"/>
                      </a:cubicBezTo>
                      <a:cubicBezTo>
                        <a:pt x="62943" y="166687"/>
                        <a:pt x="60325" y="162832"/>
                        <a:pt x="62943" y="158977"/>
                      </a:cubicBezTo>
                      <a:cubicBezTo>
                        <a:pt x="62943" y="158977"/>
                        <a:pt x="62943" y="158977"/>
                        <a:pt x="79963" y="125563"/>
                      </a:cubicBezTo>
                      <a:cubicBezTo>
                        <a:pt x="82581" y="119138"/>
                        <a:pt x="93054" y="112712"/>
                        <a:pt x="100909" y="112712"/>
                      </a:cubicBezTo>
                      <a:close/>
                      <a:moveTo>
                        <a:pt x="209688" y="60325"/>
                      </a:moveTo>
                      <a:cubicBezTo>
                        <a:pt x="209688" y="60325"/>
                        <a:pt x="209688" y="60325"/>
                        <a:pt x="222112" y="60325"/>
                      </a:cubicBezTo>
                      <a:cubicBezTo>
                        <a:pt x="227634" y="60325"/>
                        <a:pt x="231775" y="64407"/>
                        <a:pt x="231775" y="69850"/>
                      </a:cubicBezTo>
                      <a:cubicBezTo>
                        <a:pt x="231775" y="75293"/>
                        <a:pt x="227634" y="79375"/>
                        <a:pt x="222112" y="79375"/>
                      </a:cubicBezTo>
                      <a:cubicBezTo>
                        <a:pt x="222112" y="79375"/>
                        <a:pt x="222112" y="79375"/>
                        <a:pt x="209688" y="79375"/>
                      </a:cubicBezTo>
                      <a:cubicBezTo>
                        <a:pt x="204166" y="79375"/>
                        <a:pt x="200025" y="75293"/>
                        <a:pt x="200025" y="69850"/>
                      </a:cubicBezTo>
                      <a:cubicBezTo>
                        <a:pt x="200025" y="64407"/>
                        <a:pt x="204166" y="60325"/>
                        <a:pt x="209688" y="60325"/>
                      </a:cubicBezTo>
                      <a:close/>
                      <a:moveTo>
                        <a:pt x="101255" y="60325"/>
                      </a:moveTo>
                      <a:cubicBezTo>
                        <a:pt x="101255" y="60325"/>
                        <a:pt x="101255" y="60325"/>
                        <a:pt x="113058" y="60325"/>
                      </a:cubicBezTo>
                      <a:cubicBezTo>
                        <a:pt x="118304" y="60325"/>
                        <a:pt x="122238" y="64407"/>
                        <a:pt x="122238" y="69850"/>
                      </a:cubicBezTo>
                      <a:cubicBezTo>
                        <a:pt x="122238" y="75293"/>
                        <a:pt x="118304" y="79375"/>
                        <a:pt x="113058" y="79375"/>
                      </a:cubicBezTo>
                      <a:cubicBezTo>
                        <a:pt x="113058" y="79375"/>
                        <a:pt x="113058" y="79375"/>
                        <a:pt x="101255" y="79375"/>
                      </a:cubicBezTo>
                      <a:cubicBezTo>
                        <a:pt x="96009" y="79375"/>
                        <a:pt x="92075" y="75293"/>
                        <a:pt x="92075" y="69850"/>
                      </a:cubicBezTo>
                      <a:cubicBezTo>
                        <a:pt x="92075" y="64407"/>
                        <a:pt x="96009" y="60325"/>
                        <a:pt x="101255" y="60325"/>
                      </a:cubicBezTo>
                      <a:close/>
                      <a:moveTo>
                        <a:pt x="161132" y="34925"/>
                      </a:moveTo>
                      <a:cubicBezTo>
                        <a:pt x="179510" y="34925"/>
                        <a:pt x="195263" y="49731"/>
                        <a:pt x="195263" y="69920"/>
                      </a:cubicBezTo>
                      <a:lnTo>
                        <a:pt x="195263" y="86071"/>
                      </a:lnTo>
                      <a:cubicBezTo>
                        <a:pt x="195263" y="91455"/>
                        <a:pt x="190012" y="96838"/>
                        <a:pt x="184761" y="96838"/>
                      </a:cubicBezTo>
                      <a:cubicBezTo>
                        <a:pt x="184761" y="96838"/>
                        <a:pt x="184761" y="96838"/>
                        <a:pt x="137502" y="96838"/>
                      </a:cubicBezTo>
                      <a:cubicBezTo>
                        <a:pt x="132251" y="96838"/>
                        <a:pt x="127000" y="91455"/>
                        <a:pt x="127000" y="86071"/>
                      </a:cubicBezTo>
                      <a:cubicBezTo>
                        <a:pt x="127000" y="86071"/>
                        <a:pt x="127000" y="86071"/>
                        <a:pt x="127000" y="69920"/>
                      </a:cubicBezTo>
                      <a:cubicBezTo>
                        <a:pt x="127000" y="49731"/>
                        <a:pt x="142753" y="34925"/>
                        <a:pt x="161132" y="34925"/>
                      </a:cubicBezTo>
                      <a:close/>
                      <a:moveTo>
                        <a:pt x="196771" y="21272"/>
                      </a:moveTo>
                      <a:cubicBezTo>
                        <a:pt x="200819" y="17462"/>
                        <a:pt x="206217" y="17462"/>
                        <a:pt x="210265" y="21272"/>
                      </a:cubicBezTo>
                      <a:cubicBezTo>
                        <a:pt x="214313" y="25082"/>
                        <a:pt x="214313" y="30162"/>
                        <a:pt x="210265" y="33972"/>
                      </a:cubicBezTo>
                      <a:cubicBezTo>
                        <a:pt x="210265" y="33972"/>
                        <a:pt x="210265" y="33972"/>
                        <a:pt x="204867" y="39052"/>
                      </a:cubicBezTo>
                      <a:cubicBezTo>
                        <a:pt x="202168" y="41592"/>
                        <a:pt x="199470" y="42862"/>
                        <a:pt x="196771" y="42862"/>
                      </a:cubicBezTo>
                      <a:cubicBezTo>
                        <a:pt x="195421" y="42862"/>
                        <a:pt x="192723" y="41592"/>
                        <a:pt x="190024" y="39052"/>
                      </a:cubicBezTo>
                      <a:cubicBezTo>
                        <a:pt x="187325" y="36512"/>
                        <a:pt x="187325" y="30162"/>
                        <a:pt x="190024" y="26352"/>
                      </a:cubicBezTo>
                      <a:cubicBezTo>
                        <a:pt x="190024" y="26352"/>
                        <a:pt x="190024" y="26352"/>
                        <a:pt x="196771" y="21272"/>
                      </a:cubicBezTo>
                      <a:close/>
                      <a:moveTo>
                        <a:pt x="111998" y="21272"/>
                      </a:moveTo>
                      <a:cubicBezTo>
                        <a:pt x="116046" y="17462"/>
                        <a:pt x="121444" y="17462"/>
                        <a:pt x="125492" y="21272"/>
                      </a:cubicBezTo>
                      <a:cubicBezTo>
                        <a:pt x="125492" y="21272"/>
                        <a:pt x="125492" y="21272"/>
                        <a:pt x="132239" y="26352"/>
                      </a:cubicBezTo>
                      <a:cubicBezTo>
                        <a:pt x="134938" y="30162"/>
                        <a:pt x="134938" y="36512"/>
                        <a:pt x="132239" y="39052"/>
                      </a:cubicBezTo>
                      <a:cubicBezTo>
                        <a:pt x="129540" y="41592"/>
                        <a:pt x="126842" y="42862"/>
                        <a:pt x="125492" y="42862"/>
                      </a:cubicBezTo>
                      <a:cubicBezTo>
                        <a:pt x="122793" y="42862"/>
                        <a:pt x="120095" y="41592"/>
                        <a:pt x="117396" y="39052"/>
                      </a:cubicBezTo>
                      <a:lnTo>
                        <a:pt x="111998" y="33972"/>
                      </a:lnTo>
                      <a:cubicBezTo>
                        <a:pt x="107950" y="30162"/>
                        <a:pt x="107950" y="25082"/>
                        <a:pt x="111998" y="21272"/>
                      </a:cubicBezTo>
                      <a:close/>
                      <a:moveTo>
                        <a:pt x="161132" y="0"/>
                      </a:moveTo>
                      <a:cubicBezTo>
                        <a:pt x="166121" y="0"/>
                        <a:pt x="169863" y="3934"/>
                        <a:pt x="169863" y="9180"/>
                      </a:cubicBezTo>
                      <a:cubicBezTo>
                        <a:pt x="169863" y="9180"/>
                        <a:pt x="169863" y="9180"/>
                        <a:pt x="169863" y="20983"/>
                      </a:cubicBezTo>
                      <a:cubicBezTo>
                        <a:pt x="169863" y="26228"/>
                        <a:pt x="166121" y="30163"/>
                        <a:pt x="161132" y="30163"/>
                      </a:cubicBezTo>
                      <a:cubicBezTo>
                        <a:pt x="156142" y="30163"/>
                        <a:pt x="152400" y="26228"/>
                        <a:pt x="152400" y="20983"/>
                      </a:cubicBezTo>
                      <a:cubicBezTo>
                        <a:pt x="152400" y="20983"/>
                        <a:pt x="152400" y="20983"/>
                        <a:pt x="152400" y="9180"/>
                      </a:cubicBezTo>
                      <a:cubicBezTo>
                        <a:pt x="152400" y="3934"/>
                        <a:pt x="156142" y="0"/>
                        <a:pt x="161132" y="0"/>
                      </a:cubicBezTo>
                      <a:close/>
                    </a:path>
                  </a:pathLst>
                </a:custGeom>
                <a:solidFill>
                  <a:srgbClr val="D5D5A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6" name="组合 5"/>
            <p:cNvGrpSpPr/>
            <p:nvPr/>
          </p:nvGrpSpPr>
          <p:grpSpPr>
            <a:xfrm>
              <a:off x="3055544" y="4108628"/>
              <a:ext cx="1014984" cy="1014984"/>
              <a:chOff x="3055544" y="4108628"/>
              <a:chExt cx="1014984" cy="1014984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3057285" y="4110369"/>
                <a:ext cx="1013243" cy="1013243"/>
              </a:xfrm>
              <a:prstGeom prst="ellipse">
                <a:avLst/>
              </a:prstGeom>
              <a:noFill/>
              <a:ln w="1016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" name="弧形 7"/>
              <p:cNvSpPr/>
              <p:nvPr/>
            </p:nvSpPr>
            <p:spPr>
              <a:xfrm>
                <a:off x="3055544" y="4108628"/>
                <a:ext cx="1014984" cy="1014984"/>
              </a:xfrm>
              <a:prstGeom prst="arc">
                <a:avLst>
                  <a:gd name="adj1" fmla="val 16200000"/>
                  <a:gd name="adj2" fmla="val 2942198"/>
                </a:avLst>
              </a:prstGeom>
              <a:ln w="101600">
                <a:solidFill>
                  <a:srgbClr val="CD8C7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3323259" y="4367517"/>
                <a:ext cx="479554" cy="409760"/>
              </a:xfrm>
              <a:custGeom>
                <a:avLst/>
                <a:gdLst>
                  <a:gd name="connsiteX0" fmla="*/ 137328 w 338137"/>
                  <a:gd name="connsiteY0" fmla="*/ 214312 h 288925"/>
                  <a:gd name="connsiteX1" fmla="*/ 133350 w 338137"/>
                  <a:gd name="connsiteY1" fmla="*/ 218394 h 288925"/>
                  <a:gd name="connsiteX2" fmla="*/ 137328 w 338137"/>
                  <a:gd name="connsiteY2" fmla="*/ 223837 h 288925"/>
                  <a:gd name="connsiteX3" fmla="*/ 250023 w 338137"/>
                  <a:gd name="connsiteY3" fmla="*/ 223837 h 288925"/>
                  <a:gd name="connsiteX4" fmla="*/ 254000 w 338137"/>
                  <a:gd name="connsiteY4" fmla="*/ 218394 h 288925"/>
                  <a:gd name="connsiteX5" fmla="*/ 250023 w 338137"/>
                  <a:gd name="connsiteY5" fmla="*/ 214312 h 288925"/>
                  <a:gd name="connsiteX6" fmla="*/ 137328 w 338137"/>
                  <a:gd name="connsiteY6" fmla="*/ 214312 h 288925"/>
                  <a:gd name="connsiteX7" fmla="*/ 137328 w 338137"/>
                  <a:gd name="connsiteY7" fmla="*/ 196850 h 288925"/>
                  <a:gd name="connsiteX8" fmla="*/ 133350 w 338137"/>
                  <a:gd name="connsiteY8" fmla="*/ 200932 h 288925"/>
                  <a:gd name="connsiteX9" fmla="*/ 137328 w 338137"/>
                  <a:gd name="connsiteY9" fmla="*/ 206375 h 288925"/>
                  <a:gd name="connsiteX10" fmla="*/ 250023 w 338137"/>
                  <a:gd name="connsiteY10" fmla="*/ 206375 h 288925"/>
                  <a:gd name="connsiteX11" fmla="*/ 254000 w 338137"/>
                  <a:gd name="connsiteY11" fmla="*/ 200932 h 288925"/>
                  <a:gd name="connsiteX12" fmla="*/ 250023 w 338137"/>
                  <a:gd name="connsiteY12" fmla="*/ 196850 h 288925"/>
                  <a:gd name="connsiteX13" fmla="*/ 137328 w 338137"/>
                  <a:gd name="connsiteY13" fmla="*/ 196850 h 288925"/>
                  <a:gd name="connsiteX14" fmla="*/ 288925 w 338137"/>
                  <a:gd name="connsiteY14" fmla="*/ 187325 h 288925"/>
                  <a:gd name="connsiteX15" fmla="*/ 269875 w 338137"/>
                  <a:gd name="connsiteY15" fmla="*/ 206375 h 288925"/>
                  <a:gd name="connsiteX16" fmla="*/ 288925 w 338137"/>
                  <a:gd name="connsiteY16" fmla="*/ 225425 h 288925"/>
                  <a:gd name="connsiteX17" fmla="*/ 307975 w 338137"/>
                  <a:gd name="connsiteY17" fmla="*/ 206375 h 288925"/>
                  <a:gd name="connsiteX18" fmla="*/ 288925 w 338137"/>
                  <a:gd name="connsiteY18" fmla="*/ 187325 h 288925"/>
                  <a:gd name="connsiteX19" fmla="*/ 98425 w 338137"/>
                  <a:gd name="connsiteY19" fmla="*/ 187325 h 288925"/>
                  <a:gd name="connsiteX20" fmla="*/ 79375 w 338137"/>
                  <a:gd name="connsiteY20" fmla="*/ 206375 h 288925"/>
                  <a:gd name="connsiteX21" fmla="*/ 98425 w 338137"/>
                  <a:gd name="connsiteY21" fmla="*/ 225425 h 288925"/>
                  <a:gd name="connsiteX22" fmla="*/ 117475 w 338137"/>
                  <a:gd name="connsiteY22" fmla="*/ 206375 h 288925"/>
                  <a:gd name="connsiteX23" fmla="*/ 98425 w 338137"/>
                  <a:gd name="connsiteY23" fmla="*/ 187325 h 288925"/>
                  <a:gd name="connsiteX24" fmla="*/ 254922 w 338137"/>
                  <a:gd name="connsiteY24" fmla="*/ 127000 h 288925"/>
                  <a:gd name="connsiteX25" fmla="*/ 234950 w 338137"/>
                  <a:gd name="connsiteY25" fmla="*/ 147638 h 288925"/>
                  <a:gd name="connsiteX26" fmla="*/ 276225 w 338137"/>
                  <a:gd name="connsiteY26" fmla="*/ 147638 h 288925"/>
                  <a:gd name="connsiteX27" fmla="*/ 254922 w 338137"/>
                  <a:gd name="connsiteY27" fmla="*/ 127000 h 288925"/>
                  <a:gd name="connsiteX28" fmla="*/ 130590 w 338137"/>
                  <a:gd name="connsiteY28" fmla="*/ 100012 h 288925"/>
                  <a:gd name="connsiteX29" fmla="*/ 92075 w 338137"/>
                  <a:gd name="connsiteY29" fmla="*/ 147895 h 288925"/>
                  <a:gd name="connsiteX30" fmla="*/ 105356 w 338137"/>
                  <a:gd name="connsiteY30" fmla="*/ 147895 h 288925"/>
                  <a:gd name="connsiteX31" fmla="*/ 226214 w 338137"/>
                  <a:gd name="connsiteY31" fmla="*/ 147895 h 288925"/>
                  <a:gd name="connsiteX32" fmla="*/ 255432 w 338137"/>
                  <a:gd name="connsiteY32" fmla="*/ 117303 h 288925"/>
                  <a:gd name="connsiteX33" fmla="*/ 285979 w 338137"/>
                  <a:gd name="connsiteY33" fmla="*/ 147895 h 288925"/>
                  <a:gd name="connsiteX34" fmla="*/ 295275 w 338137"/>
                  <a:gd name="connsiteY34" fmla="*/ 149225 h 288925"/>
                  <a:gd name="connsiteX35" fmla="*/ 255432 w 338137"/>
                  <a:gd name="connsiteY35" fmla="*/ 100012 h 288925"/>
                  <a:gd name="connsiteX36" fmla="*/ 130590 w 338137"/>
                  <a:gd name="connsiteY36" fmla="*/ 100012 h 288925"/>
                  <a:gd name="connsiteX37" fmla="*/ 131008 w 338137"/>
                  <a:gd name="connsiteY37" fmla="*/ 85725 h 288925"/>
                  <a:gd name="connsiteX38" fmla="*/ 255022 w 338137"/>
                  <a:gd name="connsiteY38" fmla="*/ 85725 h 288925"/>
                  <a:gd name="connsiteX39" fmla="*/ 309113 w 338137"/>
                  <a:gd name="connsiteY39" fmla="*/ 153019 h 288925"/>
                  <a:gd name="connsiteX40" fmla="*/ 338137 w 338137"/>
                  <a:gd name="connsiteY40" fmla="*/ 207117 h 288925"/>
                  <a:gd name="connsiteX41" fmla="*/ 320986 w 338137"/>
                  <a:gd name="connsiteY41" fmla="*/ 251980 h 288925"/>
                  <a:gd name="connsiteX42" fmla="*/ 320986 w 338137"/>
                  <a:gd name="connsiteY42" fmla="*/ 288925 h 288925"/>
                  <a:gd name="connsiteX43" fmla="*/ 274811 w 338137"/>
                  <a:gd name="connsiteY43" fmla="*/ 288925 h 288925"/>
                  <a:gd name="connsiteX44" fmla="*/ 274811 w 338137"/>
                  <a:gd name="connsiteY44" fmla="*/ 266494 h 288925"/>
                  <a:gd name="connsiteX45" fmla="*/ 112538 w 338137"/>
                  <a:gd name="connsiteY45" fmla="*/ 266494 h 288925"/>
                  <a:gd name="connsiteX46" fmla="*/ 112538 w 338137"/>
                  <a:gd name="connsiteY46" fmla="*/ 288925 h 288925"/>
                  <a:gd name="connsiteX47" fmla="*/ 66363 w 338137"/>
                  <a:gd name="connsiteY47" fmla="*/ 288925 h 288925"/>
                  <a:gd name="connsiteX48" fmla="*/ 66363 w 338137"/>
                  <a:gd name="connsiteY48" fmla="*/ 251980 h 288925"/>
                  <a:gd name="connsiteX49" fmla="*/ 49212 w 338137"/>
                  <a:gd name="connsiteY49" fmla="*/ 207117 h 288925"/>
                  <a:gd name="connsiteX50" fmla="*/ 78237 w 338137"/>
                  <a:gd name="connsiteY50" fmla="*/ 153019 h 288925"/>
                  <a:gd name="connsiteX51" fmla="*/ 131008 w 338137"/>
                  <a:gd name="connsiteY51" fmla="*/ 85725 h 288925"/>
                  <a:gd name="connsiteX52" fmla="*/ 65088 w 338137"/>
                  <a:gd name="connsiteY52" fmla="*/ 0 h 288925"/>
                  <a:gd name="connsiteX53" fmla="*/ 69073 w 338137"/>
                  <a:gd name="connsiteY53" fmla="*/ 5220 h 288925"/>
                  <a:gd name="connsiteX54" fmla="*/ 69073 w 338137"/>
                  <a:gd name="connsiteY54" fmla="*/ 13050 h 288925"/>
                  <a:gd name="connsiteX55" fmla="*/ 130175 w 338137"/>
                  <a:gd name="connsiteY55" fmla="*/ 67859 h 288925"/>
                  <a:gd name="connsiteX56" fmla="*/ 69073 w 338137"/>
                  <a:gd name="connsiteY56" fmla="*/ 67859 h 288925"/>
                  <a:gd name="connsiteX57" fmla="*/ 69073 w 338137"/>
                  <a:gd name="connsiteY57" fmla="*/ 130499 h 288925"/>
                  <a:gd name="connsiteX58" fmla="*/ 62431 w 338137"/>
                  <a:gd name="connsiteY58" fmla="*/ 147463 h 288925"/>
                  <a:gd name="connsiteX59" fmla="*/ 45163 w 338137"/>
                  <a:gd name="connsiteY59" fmla="*/ 153988 h 288925"/>
                  <a:gd name="connsiteX60" fmla="*/ 43835 w 338137"/>
                  <a:gd name="connsiteY60" fmla="*/ 153988 h 288925"/>
                  <a:gd name="connsiteX61" fmla="*/ 18597 w 338137"/>
                  <a:gd name="connsiteY61" fmla="*/ 130499 h 288925"/>
                  <a:gd name="connsiteX62" fmla="*/ 23910 w 338137"/>
                  <a:gd name="connsiteY62" fmla="*/ 125279 h 288925"/>
                  <a:gd name="connsiteX63" fmla="*/ 27895 w 338137"/>
                  <a:gd name="connsiteY63" fmla="*/ 130499 h 288925"/>
                  <a:gd name="connsiteX64" fmla="*/ 43835 w 338137"/>
                  <a:gd name="connsiteY64" fmla="*/ 144853 h 288925"/>
                  <a:gd name="connsiteX65" fmla="*/ 45163 w 338137"/>
                  <a:gd name="connsiteY65" fmla="*/ 144853 h 288925"/>
                  <a:gd name="connsiteX66" fmla="*/ 55790 w 338137"/>
                  <a:gd name="connsiteY66" fmla="*/ 140938 h 288925"/>
                  <a:gd name="connsiteX67" fmla="*/ 59774 w 338137"/>
                  <a:gd name="connsiteY67" fmla="*/ 130499 h 288925"/>
                  <a:gd name="connsiteX68" fmla="*/ 59774 w 338137"/>
                  <a:gd name="connsiteY68" fmla="*/ 67859 h 288925"/>
                  <a:gd name="connsiteX69" fmla="*/ 0 w 338137"/>
                  <a:gd name="connsiteY69" fmla="*/ 67859 h 288925"/>
                  <a:gd name="connsiteX70" fmla="*/ 59774 w 338137"/>
                  <a:gd name="connsiteY70" fmla="*/ 13050 h 288925"/>
                  <a:gd name="connsiteX71" fmla="*/ 59774 w 338137"/>
                  <a:gd name="connsiteY71" fmla="*/ 5220 h 288925"/>
                  <a:gd name="connsiteX72" fmla="*/ 65088 w 338137"/>
                  <a:gd name="connsiteY72" fmla="*/ 0 h 288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338137" h="288925">
                    <a:moveTo>
                      <a:pt x="137328" y="214312"/>
                    </a:moveTo>
                    <a:cubicBezTo>
                      <a:pt x="134676" y="214312"/>
                      <a:pt x="133350" y="215673"/>
                      <a:pt x="133350" y="218394"/>
                    </a:cubicBezTo>
                    <a:cubicBezTo>
                      <a:pt x="133350" y="221116"/>
                      <a:pt x="134676" y="223837"/>
                      <a:pt x="137328" y="223837"/>
                    </a:cubicBezTo>
                    <a:cubicBezTo>
                      <a:pt x="137328" y="223837"/>
                      <a:pt x="137328" y="223837"/>
                      <a:pt x="250023" y="223837"/>
                    </a:cubicBezTo>
                    <a:cubicBezTo>
                      <a:pt x="252674" y="223837"/>
                      <a:pt x="254000" y="221116"/>
                      <a:pt x="254000" y="218394"/>
                    </a:cubicBezTo>
                    <a:cubicBezTo>
                      <a:pt x="254000" y="215673"/>
                      <a:pt x="252674" y="214312"/>
                      <a:pt x="250023" y="214312"/>
                    </a:cubicBezTo>
                    <a:cubicBezTo>
                      <a:pt x="250023" y="214312"/>
                      <a:pt x="250023" y="214312"/>
                      <a:pt x="137328" y="214312"/>
                    </a:cubicBezTo>
                    <a:close/>
                    <a:moveTo>
                      <a:pt x="137328" y="196850"/>
                    </a:moveTo>
                    <a:cubicBezTo>
                      <a:pt x="134676" y="196850"/>
                      <a:pt x="133350" y="198211"/>
                      <a:pt x="133350" y="200932"/>
                    </a:cubicBezTo>
                    <a:cubicBezTo>
                      <a:pt x="133350" y="203654"/>
                      <a:pt x="134676" y="206375"/>
                      <a:pt x="137328" y="206375"/>
                    </a:cubicBezTo>
                    <a:cubicBezTo>
                      <a:pt x="137328" y="206375"/>
                      <a:pt x="137328" y="206375"/>
                      <a:pt x="250023" y="206375"/>
                    </a:cubicBezTo>
                    <a:cubicBezTo>
                      <a:pt x="252674" y="206375"/>
                      <a:pt x="254000" y="203654"/>
                      <a:pt x="254000" y="200932"/>
                    </a:cubicBezTo>
                    <a:cubicBezTo>
                      <a:pt x="254000" y="198211"/>
                      <a:pt x="252674" y="196850"/>
                      <a:pt x="250023" y="196850"/>
                    </a:cubicBezTo>
                    <a:cubicBezTo>
                      <a:pt x="250023" y="196850"/>
                      <a:pt x="250023" y="196850"/>
                      <a:pt x="137328" y="196850"/>
                    </a:cubicBezTo>
                    <a:close/>
                    <a:moveTo>
                      <a:pt x="288925" y="187325"/>
                    </a:moveTo>
                    <a:cubicBezTo>
                      <a:pt x="278404" y="187325"/>
                      <a:pt x="269875" y="195854"/>
                      <a:pt x="269875" y="206375"/>
                    </a:cubicBezTo>
                    <a:cubicBezTo>
                      <a:pt x="269875" y="216896"/>
                      <a:pt x="278404" y="225425"/>
                      <a:pt x="288925" y="225425"/>
                    </a:cubicBezTo>
                    <a:cubicBezTo>
                      <a:pt x="299446" y="225425"/>
                      <a:pt x="307975" y="216896"/>
                      <a:pt x="307975" y="206375"/>
                    </a:cubicBezTo>
                    <a:cubicBezTo>
                      <a:pt x="307975" y="195854"/>
                      <a:pt x="299446" y="187325"/>
                      <a:pt x="288925" y="187325"/>
                    </a:cubicBezTo>
                    <a:close/>
                    <a:moveTo>
                      <a:pt x="98425" y="187325"/>
                    </a:moveTo>
                    <a:cubicBezTo>
                      <a:pt x="87904" y="187325"/>
                      <a:pt x="79375" y="195854"/>
                      <a:pt x="79375" y="206375"/>
                    </a:cubicBezTo>
                    <a:cubicBezTo>
                      <a:pt x="79375" y="216896"/>
                      <a:pt x="87904" y="225425"/>
                      <a:pt x="98425" y="225425"/>
                    </a:cubicBezTo>
                    <a:cubicBezTo>
                      <a:pt x="108946" y="225425"/>
                      <a:pt x="117475" y="216896"/>
                      <a:pt x="117475" y="206375"/>
                    </a:cubicBezTo>
                    <a:cubicBezTo>
                      <a:pt x="117475" y="195854"/>
                      <a:pt x="108946" y="187325"/>
                      <a:pt x="98425" y="187325"/>
                    </a:cubicBezTo>
                    <a:close/>
                    <a:moveTo>
                      <a:pt x="254922" y="127000"/>
                    </a:moveTo>
                    <a:cubicBezTo>
                      <a:pt x="244270" y="127000"/>
                      <a:pt x="234950" y="136029"/>
                      <a:pt x="234950" y="147638"/>
                    </a:cubicBezTo>
                    <a:cubicBezTo>
                      <a:pt x="234950" y="147638"/>
                      <a:pt x="234950" y="147638"/>
                      <a:pt x="276225" y="147638"/>
                    </a:cubicBezTo>
                    <a:cubicBezTo>
                      <a:pt x="276225" y="136029"/>
                      <a:pt x="266905" y="127000"/>
                      <a:pt x="254922" y="127000"/>
                    </a:cubicBezTo>
                    <a:close/>
                    <a:moveTo>
                      <a:pt x="130590" y="100012"/>
                    </a:moveTo>
                    <a:cubicBezTo>
                      <a:pt x="113325" y="100012"/>
                      <a:pt x="98716" y="119963"/>
                      <a:pt x="92075" y="147895"/>
                    </a:cubicBezTo>
                    <a:cubicBezTo>
                      <a:pt x="96060" y="147895"/>
                      <a:pt x="101372" y="147895"/>
                      <a:pt x="105356" y="147895"/>
                    </a:cubicBezTo>
                    <a:cubicBezTo>
                      <a:pt x="105356" y="147895"/>
                      <a:pt x="105356" y="147895"/>
                      <a:pt x="226214" y="147895"/>
                    </a:cubicBezTo>
                    <a:cubicBezTo>
                      <a:pt x="226214" y="130604"/>
                      <a:pt x="239495" y="117303"/>
                      <a:pt x="255432" y="117303"/>
                    </a:cubicBezTo>
                    <a:cubicBezTo>
                      <a:pt x="272697" y="117303"/>
                      <a:pt x="285979" y="130604"/>
                      <a:pt x="285979" y="147895"/>
                    </a:cubicBezTo>
                    <a:cubicBezTo>
                      <a:pt x="288635" y="147895"/>
                      <a:pt x="292619" y="147895"/>
                      <a:pt x="295275" y="149225"/>
                    </a:cubicBezTo>
                    <a:cubicBezTo>
                      <a:pt x="288635" y="119963"/>
                      <a:pt x="274026" y="100012"/>
                      <a:pt x="255432" y="100012"/>
                    </a:cubicBezTo>
                    <a:cubicBezTo>
                      <a:pt x="255432" y="100012"/>
                      <a:pt x="255432" y="100012"/>
                      <a:pt x="130590" y="100012"/>
                    </a:cubicBezTo>
                    <a:close/>
                    <a:moveTo>
                      <a:pt x="131008" y="85725"/>
                    </a:moveTo>
                    <a:cubicBezTo>
                      <a:pt x="131008" y="85725"/>
                      <a:pt x="131008" y="85725"/>
                      <a:pt x="255022" y="85725"/>
                    </a:cubicBezTo>
                    <a:cubicBezTo>
                      <a:pt x="282727" y="85725"/>
                      <a:pt x="303836" y="114754"/>
                      <a:pt x="309113" y="153019"/>
                    </a:cubicBezTo>
                    <a:cubicBezTo>
                      <a:pt x="327583" y="163575"/>
                      <a:pt x="338137" y="183367"/>
                      <a:pt x="338137" y="207117"/>
                    </a:cubicBezTo>
                    <a:cubicBezTo>
                      <a:pt x="338137" y="224271"/>
                      <a:pt x="332860" y="240104"/>
                      <a:pt x="320986" y="251980"/>
                    </a:cubicBezTo>
                    <a:cubicBezTo>
                      <a:pt x="320986" y="251980"/>
                      <a:pt x="320986" y="251980"/>
                      <a:pt x="320986" y="288925"/>
                    </a:cubicBezTo>
                    <a:cubicBezTo>
                      <a:pt x="320986" y="288925"/>
                      <a:pt x="320986" y="288925"/>
                      <a:pt x="274811" y="288925"/>
                    </a:cubicBezTo>
                    <a:cubicBezTo>
                      <a:pt x="274811" y="288925"/>
                      <a:pt x="274811" y="288925"/>
                      <a:pt x="274811" y="266494"/>
                    </a:cubicBezTo>
                    <a:cubicBezTo>
                      <a:pt x="274811" y="266494"/>
                      <a:pt x="274811" y="266494"/>
                      <a:pt x="112538" y="266494"/>
                    </a:cubicBezTo>
                    <a:cubicBezTo>
                      <a:pt x="112538" y="266494"/>
                      <a:pt x="112538" y="266494"/>
                      <a:pt x="112538" y="288925"/>
                    </a:cubicBezTo>
                    <a:cubicBezTo>
                      <a:pt x="112538" y="288925"/>
                      <a:pt x="112538" y="288925"/>
                      <a:pt x="66363" y="288925"/>
                    </a:cubicBezTo>
                    <a:cubicBezTo>
                      <a:pt x="66363" y="288925"/>
                      <a:pt x="66363" y="288925"/>
                      <a:pt x="66363" y="251980"/>
                    </a:cubicBezTo>
                    <a:cubicBezTo>
                      <a:pt x="54489" y="240104"/>
                      <a:pt x="49212" y="224271"/>
                      <a:pt x="49212" y="207117"/>
                    </a:cubicBezTo>
                    <a:cubicBezTo>
                      <a:pt x="49212" y="183367"/>
                      <a:pt x="58447" y="163575"/>
                      <a:pt x="78237" y="153019"/>
                    </a:cubicBezTo>
                    <a:cubicBezTo>
                      <a:pt x="83514" y="114754"/>
                      <a:pt x="104623" y="85725"/>
                      <a:pt x="131008" y="85725"/>
                    </a:cubicBezTo>
                    <a:close/>
                    <a:moveTo>
                      <a:pt x="65088" y="0"/>
                    </a:moveTo>
                    <a:cubicBezTo>
                      <a:pt x="66416" y="0"/>
                      <a:pt x="69073" y="2610"/>
                      <a:pt x="69073" y="5220"/>
                    </a:cubicBezTo>
                    <a:cubicBezTo>
                      <a:pt x="69073" y="5220"/>
                      <a:pt x="69073" y="5220"/>
                      <a:pt x="69073" y="13050"/>
                    </a:cubicBezTo>
                    <a:cubicBezTo>
                      <a:pt x="99624" y="14355"/>
                      <a:pt x="124862" y="37845"/>
                      <a:pt x="130175" y="67859"/>
                    </a:cubicBezTo>
                    <a:lnTo>
                      <a:pt x="69073" y="67859"/>
                    </a:lnTo>
                    <a:cubicBezTo>
                      <a:pt x="69073" y="67859"/>
                      <a:pt x="69073" y="67859"/>
                      <a:pt x="69073" y="130499"/>
                    </a:cubicBezTo>
                    <a:cubicBezTo>
                      <a:pt x="69073" y="135718"/>
                      <a:pt x="66416" y="142243"/>
                      <a:pt x="62431" y="147463"/>
                    </a:cubicBezTo>
                    <a:cubicBezTo>
                      <a:pt x="57118" y="151378"/>
                      <a:pt x="51805" y="153988"/>
                      <a:pt x="45163" y="153988"/>
                    </a:cubicBezTo>
                    <a:cubicBezTo>
                      <a:pt x="45163" y="153988"/>
                      <a:pt x="45163" y="153988"/>
                      <a:pt x="43835" y="153988"/>
                    </a:cubicBezTo>
                    <a:cubicBezTo>
                      <a:pt x="30552" y="153988"/>
                      <a:pt x="18597" y="143548"/>
                      <a:pt x="18597" y="130499"/>
                    </a:cubicBezTo>
                    <a:cubicBezTo>
                      <a:pt x="18597" y="127889"/>
                      <a:pt x="21253" y="125279"/>
                      <a:pt x="23910" y="125279"/>
                    </a:cubicBezTo>
                    <a:cubicBezTo>
                      <a:pt x="26567" y="125279"/>
                      <a:pt x="27895" y="127889"/>
                      <a:pt x="27895" y="130499"/>
                    </a:cubicBezTo>
                    <a:cubicBezTo>
                      <a:pt x="27895" y="138328"/>
                      <a:pt x="35865" y="144853"/>
                      <a:pt x="43835" y="144853"/>
                    </a:cubicBezTo>
                    <a:cubicBezTo>
                      <a:pt x="43835" y="144853"/>
                      <a:pt x="43835" y="144853"/>
                      <a:pt x="45163" y="144853"/>
                    </a:cubicBezTo>
                    <a:cubicBezTo>
                      <a:pt x="49148" y="144853"/>
                      <a:pt x="53133" y="143548"/>
                      <a:pt x="55790" y="140938"/>
                    </a:cubicBezTo>
                    <a:cubicBezTo>
                      <a:pt x="58446" y="138328"/>
                      <a:pt x="59774" y="134413"/>
                      <a:pt x="59774" y="130499"/>
                    </a:cubicBezTo>
                    <a:cubicBezTo>
                      <a:pt x="59774" y="130499"/>
                      <a:pt x="59774" y="130499"/>
                      <a:pt x="59774" y="67859"/>
                    </a:cubicBezTo>
                    <a:cubicBezTo>
                      <a:pt x="59774" y="67859"/>
                      <a:pt x="59774" y="67859"/>
                      <a:pt x="0" y="67859"/>
                    </a:cubicBezTo>
                    <a:cubicBezTo>
                      <a:pt x="3985" y="37845"/>
                      <a:pt x="29223" y="14355"/>
                      <a:pt x="59774" y="13050"/>
                    </a:cubicBezTo>
                    <a:cubicBezTo>
                      <a:pt x="59774" y="13050"/>
                      <a:pt x="59774" y="13050"/>
                      <a:pt x="59774" y="5220"/>
                    </a:cubicBezTo>
                    <a:cubicBezTo>
                      <a:pt x="59774" y="2610"/>
                      <a:pt x="62431" y="0"/>
                      <a:pt x="65088" y="0"/>
                    </a:cubicBezTo>
                    <a:close/>
                  </a:path>
                </a:pathLst>
              </a:custGeom>
              <a:solidFill>
                <a:srgbClr val="CD8C7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7282282" y="2045069"/>
            <a:ext cx="2402502" cy="2407240"/>
            <a:chOff x="7710155" y="1913959"/>
            <a:chExt cx="3203336" cy="3209653"/>
          </a:xfrm>
        </p:grpSpPr>
        <p:grpSp>
          <p:nvGrpSpPr>
            <p:cNvPr id="22" name="组合 21"/>
            <p:cNvGrpSpPr/>
            <p:nvPr/>
          </p:nvGrpSpPr>
          <p:grpSpPr>
            <a:xfrm>
              <a:off x="7710155" y="1913959"/>
              <a:ext cx="3203336" cy="1014984"/>
              <a:chOff x="8119730" y="1913959"/>
              <a:chExt cx="3203336" cy="1014984"/>
            </a:xfrm>
          </p:grpSpPr>
          <p:grpSp>
            <p:nvGrpSpPr>
              <p:cNvPr id="32" name="组合 31"/>
              <p:cNvGrpSpPr/>
              <p:nvPr/>
            </p:nvGrpSpPr>
            <p:grpSpPr>
              <a:xfrm>
                <a:off x="9358204" y="2042150"/>
                <a:ext cx="1964862" cy="758602"/>
                <a:chOff x="9134714" y="4931590"/>
                <a:chExt cx="1964862" cy="758602"/>
              </a:xfrm>
            </p:grpSpPr>
            <p:sp>
              <p:nvSpPr>
                <p:cNvPr id="37" name="矩形 36"/>
                <p:cNvSpPr/>
                <p:nvPr/>
              </p:nvSpPr>
              <p:spPr>
                <a:xfrm>
                  <a:off x="9817231" y="5102875"/>
                  <a:ext cx="736614" cy="219173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normAutofit lnSpcReduction="10000"/>
                </a:bodyPr>
                <a:lstStyle/>
                <a:p>
                  <a:r>
                    <a:rPr lang="zh-CN" altLang="en-US" sz="1100" b="1">
                      <a:solidFill>
                        <a:schemeClr val="bg1">
                          <a:lumMod val="50000"/>
                        </a:schemeClr>
                      </a:solidFill>
                      <a:effectLst/>
                    </a:rPr>
                    <a:t>关键词</a:t>
                  </a:r>
                </a:p>
              </p:txBody>
            </p:sp>
            <p:sp>
              <p:nvSpPr>
                <p:cNvPr id="38" name="矩形 37"/>
                <p:cNvSpPr/>
                <p:nvPr/>
              </p:nvSpPr>
              <p:spPr>
                <a:xfrm>
                  <a:off x="9134714" y="4931590"/>
                  <a:ext cx="677537" cy="461024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77500" lnSpcReduction="20000"/>
                </a:bodyPr>
                <a:lstStyle/>
                <a:p>
                  <a:r>
                    <a:rPr lang="en-US" sz="2800" dirty="0">
                      <a:solidFill>
                        <a:schemeClr val="bg1">
                          <a:lumMod val="50000"/>
                        </a:schemeClr>
                      </a:solidFill>
                      <a:latin typeface="Impact" panose="020B0806030902050204" pitchFamily="34" charset="0"/>
                    </a:rPr>
                    <a:t>25%</a:t>
                  </a:r>
                </a:p>
              </p:txBody>
            </p:sp>
            <p:sp>
              <p:nvSpPr>
                <p:cNvPr id="39" name="矩形 38"/>
                <p:cNvSpPr/>
                <p:nvPr/>
              </p:nvSpPr>
              <p:spPr>
                <a:xfrm>
                  <a:off x="9134714" y="5403246"/>
                  <a:ext cx="1964862" cy="286946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70000" lnSpcReduction="20000"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bg1">
                          <a:lumMod val="50000"/>
                        </a:schemeClr>
                      </a:solidFill>
                      <a:effectLst/>
                    </a:rPr>
                    <a:t>此部分内容作为文字排版占位显示</a:t>
                  </a:r>
                </a:p>
              </p:txBody>
            </p:sp>
          </p:grpSp>
          <p:grpSp>
            <p:nvGrpSpPr>
              <p:cNvPr id="33" name="组合 32"/>
              <p:cNvGrpSpPr/>
              <p:nvPr/>
            </p:nvGrpSpPr>
            <p:grpSpPr>
              <a:xfrm>
                <a:off x="8119730" y="1913959"/>
                <a:ext cx="1014984" cy="1014984"/>
                <a:chOff x="8119730" y="1913959"/>
                <a:chExt cx="1014984" cy="1014984"/>
              </a:xfrm>
            </p:grpSpPr>
            <p:sp>
              <p:nvSpPr>
                <p:cNvPr id="34" name="椭圆 33"/>
                <p:cNvSpPr/>
                <p:nvPr/>
              </p:nvSpPr>
              <p:spPr>
                <a:xfrm>
                  <a:off x="8121471" y="1915700"/>
                  <a:ext cx="1013243" cy="1013243"/>
                </a:xfrm>
                <a:prstGeom prst="ellipse">
                  <a:avLst/>
                </a:prstGeom>
                <a:noFill/>
                <a:ln w="1016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5" name="弧形 34"/>
                <p:cNvSpPr/>
                <p:nvPr/>
              </p:nvSpPr>
              <p:spPr>
                <a:xfrm>
                  <a:off x="8119730" y="1913959"/>
                  <a:ext cx="1014984" cy="1014984"/>
                </a:xfrm>
                <a:prstGeom prst="arc">
                  <a:avLst>
                    <a:gd name="adj1" fmla="val 16200000"/>
                    <a:gd name="adj2" fmla="val 22079"/>
                  </a:avLst>
                </a:prstGeom>
                <a:ln w="101600">
                  <a:solidFill>
                    <a:srgbClr val="C2AE9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6" name="任意多边形: 形状 35"/>
                <p:cNvSpPr/>
                <p:nvPr/>
              </p:nvSpPr>
              <p:spPr>
                <a:xfrm>
                  <a:off x="8417873" y="2181676"/>
                  <a:ext cx="479554" cy="475502"/>
                </a:xfrm>
                <a:custGeom>
                  <a:avLst/>
                  <a:gdLst>
                    <a:gd name="connsiteX0" fmla="*/ 192254 w 338138"/>
                    <a:gd name="connsiteY0" fmla="*/ 135421 h 335282"/>
                    <a:gd name="connsiteX1" fmla="*/ 152810 w 338138"/>
                    <a:gd name="connsiteY1" fmla="*/ 151158 h 335282"/>
                    <a:gd name="connsiteX2" fmla="*/ 152810 w 338138"/>
                    <a:gd name="connsiteY2" fmla="*/ 229842 h 335282"/>
                    <a:gd name="connsiteX3" fmla="*/ 232697 w 338138"/>
                    <a:gd name="connsiteY3" fmla="*/ 229842 h 335282"/>
                    <a:gd name="connsiteX4" fmla="*/ 232697 w 338138"/>
                    <a:gd name="connsiteY4" fmla="*/ 151158 h 335282"/>
                    <a:gd name="connsiteX5" fmla="*/ 192254 w 338138"/>
                    <a:gd name="connsiteY5" fmla="*/ 135421 h 335282"/>
                    <a:gd name="connsiteX6" fmla="*/ 238125 w 338138"/>
                    <a:gd name="connsiteY6" fmla="*/ 69850 h 335282"/>
                    <a:gd name="connsiteX7" fmla="*/ 225425 w 338138"/>
                    <a:gd name="connsiteY7" fmla="*/ 80963 h 335282"/>
                    <a:gd name="connsiteX8" fmla="*/ 238125 w 338138"/>
                    <a:gd name="connsiteY8" fmla="*/ 92076 h 335282"/>
                    <a:gd name="connsiteX9" fmla="*/ 250825 w 338138"/>
                    <a:gd name="connsiteY9" fmla="*/ 80963 h 335282"/>
                    <a:gd name="connsiteX10" fmla="*/ 238125 w 338138"/>
                    <a:gd name="connsiteY10" fmla="*/ 69850 h 335282"/>
                    <a:gd name="connsiteX11" fmla="*/ 214313 w 338138"/>
                    <a:gd name="connsiteY11" fmla="*/ 57150 h 335282"/>
                    <a:gd name="connsiteX12" fmla="*/ 263526 w 338138"/>
                    <a:gd name="connsiteY12" fmla="*/ 57150 h 335282"/>
                    <a:gd name="connsiteX13" fmla="*/ 263526 w 338138"/>
                    <a:gd name="connsiteY13" fmla="*/ 106363 h 335282"/>
                    <a:gd name="connsiteX14" fmla="*/ 214313 w 338138"/>
                    <a:gd name="connsiteY14" fmla="*/ 106363 h 335282"/>
                    <a:gd name="connsiteX15" fmla="*/ 49213 w 338138"/>
                    <a:gd name="connsiteY15" fmla="*/ 57150 h 335282"/>
                    <a:gd name="connsiteX16" fmla="*/ 195263 w 338138"/>
                    <a:gd name="connsiteY16" fmla="*/ 57150 h 335282"/>
                    <a:gd name="connsiteX17" fmla="*/ 195263 w 338138"/>
                    <a:gd name="connsiteY17" fmla="*/ 106363 h 335282"/>
                    <a:gd name="connsiteX18" fmla="*/ 49213 w 338138"/>
                    <a:gd name="connsiteY18" fmla="*/ 106363 h 335282"/>
                    <a:gd name="connsiteX19" fmla="*/ 22225 w 338138"/>
                    <a:gd name="connsiteY19" fmla="*/ 28575 h 335282"/>
                    <a:gd name="connsiteX20" fmla="*/ 22225 w 338138"/>
                    <a:gd name="connsiteY20" fmla="*/ 269875 h 335282"/>
                    <a:gd name="connsiteX21" fmla="*/ 241853 w 338138"/>
                    <a:gd name="connsiteY21" fmla="*/ 269875 h 335282"/>
                    <a:gd name="connsiteX22" fmla="*/ 247114 w 338138"/>
                    <a:gd name="connsiteY22" fmla="*/ 259384 h 335282"/>
                    <a:gd name="connsiteX23" fmla="*/ 233962 w 338138"/>
                    <a:gd name="connsiteY23" fmla="*/ 248892 h 335282"/>
                    <a:gd name="connsiteX24" fmla="*/ 155054 w 338138"/>
                    <a:gd name="connsiteY24" fmla="*/ 251515 h 335282"/>
                    <a:gd name="connsiteX25" fmla="*/ 49843 w 338138"/>
                    <a:gd name="connsiteY25" fmla="*/ 251515 h 335282"/>
                    <a:gd name="connsiteX26" fmla="*/ 49843 w 338138"/>
                    <a:gd name="connsiteY26" fmla="*/ 231844 h 335282"/>
                    <a:gd name="connsiteX27" fmla="*/ 135327 w 338138"/>
                    <a:gd name="connsiteY27" fmla="*/ 231844 h 335282"/>
                    <a:gd name="connsiteX28" fmla="*/ 122175 w 338138"/>
                    <a:gd name="connsiteY28" fmla="*/ 201682 h 335282"/>
                    <a:gd name="connsiteX29" fmla="*/ 49843 w 338138"/>
                    <a:gd name="connsiteY29" fmla="*/ 201682 h 335282"/>
                    <a:gd name="connsiteX30" fmla="*/ 49843 w 338138"/>
                    <a:gd name="connsiteY30" fmla="*/ 183322 h 335282"/>
                    <a:gd name="connsiteX31" fmla="*/ 120860 w 338138"/>
                    <a:gd name="connsiteY31" fmla="*/ 183322 h 335282"/>
                    <a:gd name="connsiteX32" fmla="*/ 131381 w 338138"/>
                    <a:gd name="connsiteY32" fmla="*/ 153159 h 335282"/>
                    <a:gd name="connsiteX33" fmla="*/ 49843 w 338138"/>
                    <a:gd name="connsiteY33" fmla="*/ 153159 h 335282"/>
                    <a:gd name="connsiteX34" fmla="*/ 49843 w 338138"/>
                    <a:gd name="connsiteY34" fmla="*/ 134800 h 335282"/>
                    <a:gd name="connsiteX35" fmla="*/ 147163 w 338138"/>
                    <a:gd name="connsiteY35" fmla="*/ 134800 h 335282"/>
                    <a:gd name="connsiteX36" fmla="*/ 243168 w 338138"/>
                    <a:gd name="connsiteY36" fmla="*/ 138734 h 335282"/>
                    <a:gd name="connsiteX37" fmla="*/ 251059 w 338138"/>
                    <a:gd name="connsiteY37" fmla="*/ 231844 h 335282"/>
                    <a:gd name="connsiteX38" fmla="*/ 264210 w 338138"/>
                    <a:gd name="connsiteY38" fmla="*/ 243647 h 335282"/>
                    <a:gd name="connsiteX39" fmla="*/ 272101 w 338138"/>
                    <a:gd name="connsiteY39" fmla="*/ 238401 h 335282"/>
                    <a:gd name="connsiteX40" fmla="*/ 290513 w 338138"/>
                    <a:gd name="connsiteY40" fmla="*/ 256761 h 335282"/>
                    <a:gd name="connsiteX41" fmla="*/ 290513 w 338138"/>
                    <a:gd name="connsiteY41" fmla="*/ 28575 h 335282"/>
                    <a:gd name="connsiteX42" fmla="*/ 22225 w 338138"/>
                    <a:gd name="connsiteY42" fmla="*/ 28575 h 335282"/>
                    <a:gd name="connsiteX43" fmla="*/ 0 w 338138"/>
                    <a:gd name="connsiteY43" fmla="*/ 0 h 335282"/>
                    <a:gd name="connsiteX44" fmla="*/ 311721 w 338138"/>
                    <a:gd name="connsiteY44" fmla="*/ 0 h 335282"/>
                    <a:gd name="connsiteX45" fmla="*/ 311721 w 338138"/>
                    <a:gd name="connsiteY45" fmla="*/ 278479 h 335282"/>
                    <a:gd name="connsiteX46" fmla="*/ 338138 w 338138"/>
                    <a:gd name="connsiteY46" fmla="*/ 304875 h 335282"/>
                    <a:gd name="connsiteX47" fmla="*/ 330213 w 338138"/>
                    <a:gd name="connsiteY47" fmla="*/ 325992 h 335282"/>
                    <a:gd name="connsiteX48" fmla="*/ 307759 w 338138"/>
                    <a:gd name="connsiteY48" fmla="*/ 335230 h 335282"/>
                    <a:gd name="connsiteX49" fmla="*/ 262850 w 338138"/>
                    <a:gd name="connsiteY49" fmla="*/ 291677 h 335282"/>
                    <a:gd name="connsiteX50" fmla="*/ 0 w 338138"/>
                    <a:gd name="connsiteY50" fmla="*/ 291677 h 335282"/>
                    <a:gd name="connsiteX51" fmla="*/ 0 w 338138"/>
                    <a:gd name="connsiteY51" fmla="*/ 0 h 335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</a:cxnLst>
                  <a:rect l="l" t="t" r="r" b="b"/>
                  <a:pathLst>
                    <a:path w="338138" h="335282">
                      <a:moveTo>
                        <a:pt x="192254" y="135421"/>
                      </a:moveTo>
                      <a:cubicBezTo>
                        <a:pt x="177774" y="135421"/>
                        <a:pt x="163461" y="140666"/>
                        <a:pt x="152810" y="151158"/>
                      </a:cubicBezTo>
                      <a:cubicBezTo>
                        <a:pt x="130175" y="173452"/>
                        <a:pt x="130175" y="207548"/>
                        <a:pt x="152810" y="229842"/>
                      </a:cubicBezTo>
                      <a:cubicBezTo>
                        <a:pt x="174113" y="250825"/>
                        <a:pt x="210062" y="250825"/>
                        <a:pt x="232697" y="229842"/>
                      </a:cubicBezTo>
                      <a:cubicBezTo>
                        <a:pt x="254000" y="207548"/>
                        <a:pt x="254000" y="173452"/>
                        <a:pt x="232697" y="151158"/>
                      </a:cubicBezTo>
                      <a:cubicBezTo>
                        <a:pt x="221379" y="140666"/>
                        <a:pt x="206733" y="135421"/>
                        <a:pt x="192254" y="135421"/>
                      </a:cubicBezTo>
                      <a:close/>
                      <a:moveTo>
                        <a:pt x="238125" y="69850"/>
                      </a:moveTo>
                      <a:cubicBezTo>
                        <a:pt x="231111" y="69850"/>
                        <a:pt x="225425" y="74825"/>
                        <a:pt x="225425" y="80963"/>
                      </a:cubicBezTo>
                      <a:cubicBezTo>
                        <a:pt x="225425" y="87101"/>
                        <a:pt x="231111" y="92076"/>
                        <a:pt x="238125" y="92076"/>
                      </a:cubicBezTo>
                      <a:cubicBezTo>
                        <a:pt x="245139" y="92076"/>
                        <a:pt x="250825" y="87101"/>
                        <a:pt x="250825" y="80963"/>
                      </a:cubicBezTo>
                      <a:cubicBezTo>
                        <a:pt x="250825" y="74825"/>
                        <a:pt x="245139" y="69850"/>
                        <a:pt x="238125" y="69850"/>
                      </a:cubicBezTo>
                      <a:close/>
                      <a:moveTo>
                        <a:pt x="214313" y="57150"/>
                      </a:moveTo>
                      <a:lnTo>
                        <a:pt x="263526" y="57150"/>
                      </a:lnTo>
                      <a:lnTo>
                        <a:pt x="263526" y="106363"/>
                      </a:lnTo>
                      <a:lnTo>
                        <a:pt x="214313" y="106363"/>
                      </a:lnTo>
                      <a:close/>
                      <a:moveTo>
                        <a:pt x="49213" y="57150"/>
                      </a:moveTo>
                      <a:lnTo>
                        <a:pt x="195263" y="57150"/>
                      </a:lnTo>
                      <a:lnTo>
                        <a:pt x="195263" y="106363"/>
                      </a:lnTo>
                      <a:lnTo>
                        <a:pt x="49213" y="106363"/>
                      </a:lnTo>
                      <a:close/>
                      <a:moveTo>
                        <a:pt x="22225" y="28575"/>
                      </a:moveTo>
                      <a:cubicBezTo>
                        <a:pt x="22225" y="28575"/>
                        <a:pt x="22225" y="28575"/>
                        <a:pt x="22225" y="269875"/>
                      </a:cubicBezTo>
                      <a:lnTo>
                        <a:pt x="241853" y="269875"/>
                      </a:lnTo>
                      <a:cubicBezTo>
                        <a:pt x="241853" y="269875"/>
                        <a:pt x="241853" y="269875"/>
                        <a:pt x="247114" y="259384"/>
                      </a:cubicBezTo>
                      <a:cubicBezTo>
                        <a:pt x="247114" y="259384"/>
                        <a:pt x="247114" y="259384"/>
                        <a:pt x="233962" y="248892"/>
                      </a:cubicBezTo>
                      <a:cubicBezTo>
                        <a:pt x="210289" y="264629"/>
                        <a:pt x="178726" y="265941"/>
                        <a:pt x="155054" y="251515"/>
                      </a:cubicBezTo>
                      <a:cubicBezTo>
                        <a:pt x="155054" y="251515"/>
                        <a:pt x="155054" y="251515"/>
                        <a:pt x="49843" y="251515"/>
                      </a:cubicBezTo>
                      <a:cubicBezTo>
                        <a:pt x="49843" y="251515"/>
                        <a:pt x="49843" y="251515"/>
                        <a:pt x="49843" y="231844"/>
                      </a:cubicBezTo>
                      <a:cubicBezTo>
                        <a:pt x="49843" y="231844"/>
                        <a:pt x="49843" y="231844"/>
                        <a:pt x="135327" y="231844"/>
                      </a:cubicBezTo>
                      <a:cubicBezTo>
                        <a:pt x="128751" y="222664"/>
                        <a:pt x="123490" y="213484"/>
                        <a:pt x="122175" y="201682"/>
                      </a:cubicBezTo>
                      <a:cubicBezTo>
                        <a:pt x="122175" y="201682"/>
                        <a:pt x="122175" y="201682"/>
                        <a:pt x="49843" y="201682"/>
                      </a:cubicBezTo>
                      <a:cubicBezTo>
                        <a:pt x="49843" y="201682"/>
                        <a:pt x="49843" y="201682"/>
                        <a:pt x="49843" y="183322"/>
                      </a:cubicBezTo>
                      <a:cubicBezTo>
                        <a:pt x="49843" y="183322"/>
                        <a:pt x="49843" y="183322"/>
                        <a:pt x="120860" y="183322"/>
                      </a:cubicBezTo>
                      <a:cubicBezTo>
                        <a:pt x="122175" y="172831"/>
                        <a:pt x="124806" y="162339"/>
                        <a:pt x="131381" y="153159"/>
                      </a:cubicBezTo>
                      <a:cubicBezTo>
                        <a:pt x="131381" y="153159"/>
                        <a:pt x="131381" y="153159"/>
                        <a:pt x="49843" y="153159"/>
                      </a:cubicBezTo>
                      <a:cubicBezTo>
                        <a:pt x="49843" y="153159"/>
                        <a:pt x="49843" y="153159"/>
                        <a:pt x="49843" y="134800"/>
                      </a:cubicBezTo>
                      <a:cubicBezTo>
                        <a:pt x="49843" y="134800"/>
                        <a:pt x="49843" y="134800"/>
                        <a:pt x="147163" y="134800"/>
                      </a:cubicBezTo>
                      <a:cubicBezTo>
                        <a:pt x="174781" y="111194"/>
                        <a:pt x="216865" y="112506"/>
                        <a:pt x="243168" y="138734"/>
                      </a:cubicBezTo>
                      <a:cubicBezTo>
                        <a:pt x="269471" y="164962"/>
                        <a:pt x="270786" y="202993"/>
                        <a:pt x="251059" y="231844"/>
                      </a:cubicBezTo>
                      <a:cubicBezTo>
                        <a:pt x="251059" y="231844"/>
                        <a:pt x="251059" y="231844"/>
                        <a:pt x="264210" y="243647"/>
                      </a:cubicBezTo>
                      <a:cubicBezTo>
                        <a:pt x="264210" y="243647"/>
                        <a:pt x="264210" y="243647"/>
                        <a:pt x="272101" y="238401"/>
                      </a:cubicBezTo>
                      <a:cubicBezTo>
                        <a:pt x="272101" y="238401"/>
                        <a:pt x="272101" y="238401"/>
                        <a:pt x="290513" y="256761"/>
                      </a:cubicBezTo>
                      <a:cubicBezTo>
                        <a:pt x="290513" y="256761"/>
                        <a:pt x="290513" y="256761"/>
                        <a:pt x="290513" y="28575"/>
                      </a:cubicBezTo>
                      <a:cubicBezTo>
                        <a:pt x="290513" y="28575"/>
                        <a:pt x="290513" y="28575"/>
                        <a:pt x="22225" y="28575"/>
                      </a:cubicBezTo>
                      <a:close/>
                      <a:moveTo>
                        <a:pt x="0" y="0"/>
                      </a:moveTo>
                      <a:cubicBezTo>
                        <a:pt x="0" y="0"/>
                        <a:pt x="0" y="0"/>
                        <a:pt x="311721" y="0"/>
                      </a:cubicBezTo>
                      <a:cubicBezTo>
                        <a:pt x="311721" y="0"/>
                        <a:pt x="311721" y="0"/>
                        <a:pt x="311721" y="278479"/>
                      </a:cubicBezTo>
                      <a:cubicBezTo>
                        <a:pt x="311721" y="278479"/>
                        <a:pt x="311721" y="278479"/>
                        <a:pt x="338138" y="304875"/>
                      </a:cubicBezTo>
                      <a:cubicBezTo>
                        <a:pt x="338138" y="304875"/>
                        <a:pt x="338138" y="316753"/>
                        <a:pt x="330213" y="325992"/>
                      </a:cubicBezTo>
                      <a:cubicBezTo>
                        <a:pt x="320967" y="336550"/>
                        <a:pt x="307759" y="335230"/>
                        <a:pt x="307759" y="335230"/>
                      </a:cubicBezTo>
                      <a:cubicBezTo>
                        <a:pt x="307759" y="335230"/>
                        <a:pt x="307759" y="335230"/>
                        <a:pt x="262850" y="291677"/>
                      </a:cubicBezTo>
                      <a:cubicBezTo>
                        <a:pt x="262850" y="291677"/>
                        <a:pt x="262850" y="291677"/>
                        <a:pt x="0" y="291677"/>
                      </a:cubicBezTo>
                      <a:cubicBezTo>
                        <a:pt x="0" y="291677"/>
                        <a:pt x="0" y="291677"/>
                        <a:pt x="0" y="0"/>
                      </a:cubicBezTo>
                      <a:close/>
                    </a:path>
                  </a:pathLst>
                </a:custGeom>
                <a:solidFill>
                  <a:srgbClr val="C2AE94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23" name="组合 22"/>
            <p:cNvGrpSpPr/>
            <p:nvPr/>
          </p:nvGrpSpPr>
          <p:grpSpPr>
            <a:xfrm>
              <a:off x="7710155" y="4108628"/>
              <a:ext cx="3203336" cy="1014984"/>
              <a:chOff x="8119730" y="4108628"/>
              <a:chExt cx="3203336" cy="1014984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9358204" y="4226640"/>
                <a:ext cx="1964862" cy="758602"/>
                <a:chOff x="9134714" y="4931590"/>
                <a:chExt cx="1964862" cy="758602"/>
              </a:xfrm>
            </p:grpSpPr>
            <p:sp>
              <p:nvSpPr>
                <p:cNvPr id="29" name="矩形 28"/>
                <p:cNvSpPr/>
                <p:nvPr/>
              </p:nvSpPr>
              <p:spPr>
                <a:xfrm>
                  <a:off x="9817231" y="5102875"/>
                  <a:ext cx="736614" cy="219173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normAutofit lnSpcReduction="10000"/>
                </a:bodyPr>
                <a:lstStyle/>
                <a:p>
                  <a:r>
                    <a:rPr lang="zh-CN" altLang="en-US" sz="1100" b="1">
                      <a:solidFill>
                        <a:schemeClr val="bg1">
                          <a:lumMod val="50000"/>
                        </a:schemeClr>
                      </a:solidFill>
                      <a:effectLst/>
                    </a:rPr>
                    <a:t>关键词</a:t>
                  </a: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9134714" y="4931590"/>
                  <a:ext cx="677537" cy="461024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85000" lnSpcReduction="10000"/>
                </a:bodyPr>
                <a:lstStyle/>
                <a:p>
                  <a:r>
                    <a:rPr lang="en-US" sz="2800">
                      <a:solidFill>
                        <a:schemeClr val="bg1">
                          <a:lumMod val="50000"/>
                        </a:schemeClr>
                      </a:solidFill>
                      <a:effectLst/>
                      <a:latin typeface="Impact" panose="020B0806030902050204" pitchFamily="34" charset="0"/>
                    </a:rPr>
                    <a:t>70%</a:t>
                  </a: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9134714" y="5403246"/>
                  <a:ext cx="1964862" cy="286946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70000" lnSpcReduction="20000"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bg1">
                          <a:lumMod val="50000"/>
                        </a:schemeClr>
                      </a:solidFill>
                      <a:effectLst/>
                    </a:rPr>
                    <a:t>此部分内容作为文字排版占位显示</a:t>
                  </a:r>
                </a:p>
              </p:txBody>
            </p:sp>
          </p:grpSp>
          <p:grpSp>
            <p:nvGrpSpPr>
              <p:cNvPr id="25" name="组合 24"/>
              <p:cNvGrpSpPr/>
              <p:nvPr/>
            </p:nvGrpSpPr>
            <p:grpSpPr>
              <a:xfrm>
                <a:off x="8119730" y="4108628"/>
                <a:ext cx="1014984" cy="1014984"/>
                <a:chOff x="8119730" y="4108628"/>
                <a:chExt cx="1014984" cy="1014984"/>
              </a:xfrm>
            </p:grpSpPr>
            <p:sp>
              <p:nvSpPr>
                <p:cNvPr id="26" name="椭圆 25"/>
                <p:cNvSpPr/>
                <p:nvPr/>
              </p:nvSpPr>
              <p:spPr>
                <a:xfrm>
                  <a:off x="8121471" y="4110369"/>
                  <a:ext cx="1013243" cy="1013243"/>
                </a:xfrm>
                <a:prstGeom prst="ellipse">
                  <a:avLst/>
                </a:prstGeom>
                <a:noFill/>
                <a:ln w="1016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7" name="弧形 26"/>
                <p:cNvSpPr/>
                <p:nvPr/>
              </p:nvSpPr>
              <p:spPr>
                <a:xfrm>
                  <a:off x="8119730" y="4108628"/>
                  <a:ext cx="1014984" cy="1014984"/>
                </a:xfrm>
                <a:prstGeom prst="arc">
                  <a:avLst>
                    <a:gd name="adj1" fmla="val 16200000"/>
                    <a:gd name="adj2" fmla="val 8711261"/>
                  </a:avLst>
                </a:prstGeom>
                <a:ln w="101600">
                  <a:solidFill>
                    <a:srgbClr val="D9B4A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8" name="任意多边形: 形状 27"/>
                <p:cNvSpPr/>
                <p:nvPr/>
              </p:nvSpPr>
              <p:spPr>
                <a:xfrm>
                  <a:off x="8456437" y="4373878"/>
                  <a:ext cx="341570" cy="479552"/>
                </a:xfrm>
                <a:custGeom>
                  <a:avLst/>
                  <a:gdLst>
                    <a:gd name="connsiteX0" fmla="*/ 65297 w 239713"/>
                    <a:gd name="connsiteY0" fmla="*/ 242888 h 336550"/>
                    <a:gd name="connsiteX1" fmla="*/ 176003 w 239713"/>
                    <a:gd name="connsiteY1" fmla="*/ 242888 h 336550"/>
                    <a:gd name="connsiteX2" fmla="*/ 190500 w 239713"/>
                    <a:gd name="connsiteY2" fmla="*/ 257856 h 336550"/>
                    <a:gd name="connsiteX3" fmla="*/ 176003 w 239713"/>
                    <a:gd name="connsiteY3" fmla="*/ 271463 h 336550"/>
                    <a:gd name="connsiteX4" fmla="*/ 65297 w 239713"/>
                    <a:gd name="connsiteY4" fmla="*/ 271463 h 336550"/>
                    <a:gd name="connsiteX5" fmla="*/ 50800 w 239713"/>
                    <a:gd name="connsiteY5" fmla="*/ 257856 h 336550"/>
                    <a:gd name="connsiteX6" fmla="*/ 65297 w 239713"/>
                    <a:gd name="connsiteY6" fmla="*/ 242888 h 336550"/>
                    <a:gd name="connsiteX7" fmla="*/ 65297 w 239713"/>
                    <a:gd name="connsiteY7" fmla="*/ 173038 h 336550"/>
                    <a:gd name="connsiteX8" fmla="*/ 176003 w 239713"/>
                    <a:gd name="connsiteY8" fmla="*/ 173038 h 336550"/>
                    <a:gd name="connsiteX9" fmla="*/ 190500 w 239713"/>
                    <a:gd name="connsiteY9" fmla="*/ 187326 h 336550"/>
                    <a:gd name="connsiteX10" fmla="*/ 176003 w 239713"/>
                    <a:gd name="connsiteY10" fmla="*/ 201613 h 336550"/>
                    <a:gd name="connsiteX11" fmla="*/ 65297 w 239713"/>
                    <a:gd name="connsiteY11" fmla="*/ 201613 h 336550"/>
                    <a:gd name="connsiteX12" fmla="*/ 50800 w 239713"/>
                    <a:gd name="connsiteY12" fmla="*/ 187326 h 336550"/>
                    <a:gd name="connsiteX13" fmla="*/ 65297 w 239713"/>
                    <a:gd name="connsiteY13" fmla="*/ 173038 h 336550"/>
                    <a:gd name="connsiteX14" fmla="*/ 65297 w 239713"/>
                    <a:gd name="connsiteY14" fmla="*/ 101600 h 336550"/>
                    <a:gd name="connsiteX15" fmla="*/ 176003 w 239713"/>
                    <a:gd name="connsiteY15" fmla="*/ 101600 h 336550"/>
                    <a:gd name="connsiteX16" fmla="*/ 190500 w 239713"/>
                    <a:gd name="connsiteY16" fmla="*/ 115888 h 336550"/>
                    <a:gd name="connsiteX17" fmla="*/ 176003 w 239713"/>
                    <a:gd name="connsiteY17" fmla="*/ 130175 h 336550"/>
                    <a:gd name="connsiteX18" fmla="*/ 65297 w 239713"/>
                    <a:gd name="connsiteY18" fmla="*/ 130175 h 336550"/>
                    <a:gd name="connsiteX19" fmla="*/ 50800 w 239713"/>
                    <a:gd name="connsiteY19" fmla="*/ 115888 h 336550"/>
                    <a:gd name="connsiteX20" fmla="*/ 65297 w 239713"/>
                    <a:gd name="connsiteY20" fmla="*/ 101600 h 336550"/>
                    <a:gd name="connsiteX21" fmla="*/ 31221 w 239713"/>
                    <a:gd name="connsiteY21" fmla="*/ 66675 h 336550"/>
                    <a:gd name="connsiteX22" fmla="*/ 28575 w 239713"/>
                    <a:gd name="connsiteY22" fmla="*/ 70614 h 336550"/>
                    <a:gd name="connsiteX23" fmla="*/ 28575 w 239713"/>
                    <a:gd name="connsiteY23" fmla="*/ 306937 h 336550"/>
                    <a:gd name="connsiteX24" fmla="*/ 31221 w 239713"/>
                    <a:gd name="connsiteY24" fmla="*/ 309563 h 336550"/>
                    <a:gd name="connsiteX25" fmla="*/ 208492 w 239713"/>
                    <a:gd name="connsiteY25" fmla="*/ 309563 h 336550"/>
                    <a:gd name="connsiteX26" fmla="*/ 211138 w 239713"/>
                    <a:gd name="connsiteY26" fmla="*/ 306937 h 336550"/>
                    <a:gd name="connsiteX27" fmla="*/ 211138 w 239713"/>
                    <a:gd name="connsiteY27" fmla="*/ 70614 h 336550"/>
                    <a:gd name="connsiteX28" fmla="*/ 208492 w 239713"/>
                    <a:gd name="connsiteY28" fmla="*/ 66675 h 336550"/>
                    <a:gd name="connsiteX29" fmla="*/ 31221 w 239713"/>
                    <a:gd name="connsiteY29" fmla="*/ 66675 h 336550"/>
                    <a:gd name="connsiteX30" fmla="*/ 105753 w 239713"/>
                    <a:gd name="connsiteY30" fmla="*/ 28575 h 336550"/>
                    <a:gd name="connsiteX31" fmla="*/ 103188 w 239713"/>
                    <a:gd name="connsiteY31" fmla="*/ 31221 h 336550"/>
                    <a:gd name="connsiteX32" fmla="*/ 103188 w 239713"/>
                    <a:gd name="connsiteY32" fmla="*/ 36513 h 336550"/>
                    <a:gd name="connsiteX33" fmla="*/ 136526 w 239713"/>
                    <a:gd name="connsiteY33" fmla="*/ 36513 h 336550"/>
                    <a:gd name="connsiteX34" fmla="*/ 136526 w 239713"/>
                    <a:gd name="connsiteY34" fmla="*/ 31221 h 336550"/>
                    <a:gd name="connsiteX35" fmla="*/ 133962 w 239713"/>
                    <a:gd name="connsiteY35" fmla="*/ 28575 h 336550"/>
                    <a:gd name="connsiteX36" fmla="*/ 105753 w 239713"/>
                    <a:gd name="connsiteY36" fmla="*/ 28575 h 336550"/>
                    <a:gd name="connsiteX37" fmla="*/ 105368 w 239713"/>
                    <a:gd name="connsiteY37" fmla="*/ 0 h 336550"/>
                    <a:gd name="connsiteX38" fmla="*/ 134345 w 239713"/>
                    <a:gd name="connsiteY38" fmla="*/ 0 h 336550"/>
                    <a:gd name="connsiteX39" fmla="*/ 165955 w 239713"/>
                    <a:gd name="connsiteY39" fmla="*/ 31552 h 336550"/>
                    <a:gd name="connsiteX40" fmla="*/ 165955 w 239713"/>
                    <a:gd name="connsiteY40" fmla="*/ 36810 h 336550"/>
                    <a:gd name="connsiteX41" fmla="*/ 208103 w 239713"/>
                    <a:gd name="connsiteY41" fmla="*/ 36810 h 336550"/>
                    <a:gd name="connsiteX42" fmla="*/ 239713 w 239713"/>
                    <a:gd name="connsiteY42" fmla="*/ 68362 h 336550"/>
                    <a:gd name="connsiteX43" fmla="*/ 239713 w 239713"/>
                    <a:gd name="connsiteY43" fmla="*/ 304998 h 336550"/>
                    <a:gd name="connsiteX44" fmla="*/ 206786 w 239713"/>
                    <a:gd name="connsiteY44" fmla="*/ 336550 h 336550"/>
                    <a:gd name="connsiteX45" fmla="*/ 31610 w 239713"/>
                    <a:gd name="connsiteY45" fmla="*/ 336550 h 336550"/>
                    <a:gd name="connsiteX46" fmla="*/ 0 w 239713"/>
                    <a:gd name="connsiteY46" fmla="*/ 304998 h 336550"/>
                    <a:gd name="connsiteX47" fmla="*/ 0 w 239713"/>
                    <a:gd name="connsiteY47" fmla="*/ 68362 h 336550"/>
                    <a:gd name="connsiteX48" fmla="*/ 31610 w 239713"/>
                    <a:gd name="connsiteY48" fmla="*/ 36810 h 336550"/>
                    <a:gd name="connsiteX49" fmla="*/ 73758 w 239713"/>
                    <a:gd name="connsiteY49" fmla="*/ 36810 h 336550"/>
                    <a:gd name="connsiteX50" fmla="*/ 73758 w 239713"/>
                    <a:gd name="connsiteY50" fmla="*/ 31552 h 336550"/>
                    <a:gd name="connsiteX51" fmla="*/ 105368 w 239713"/>
                    <a:gd name="connsiteY51" fmla="*/ 0 h 336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</a:cxnLst>
                  <a:rect l="l" t="t" r="r" b="b"/>
                  <a:pathLst>
                    <a:path w="239713" h="336550">
                      <a:moveTo>
                        <a:pt x="65297" y="242888"/>
                      </a:moveTo>
                      <a:cubicBezTo>
                        <a:pt x="65297" y="242888"/>
                        <a:pt x="65297" y="242888"/>
                        <a:pt x="176003" y="242888"/>
                      </a:cubicBezTo>
                      <a:cubicBezTo>
                        <a:pt x="183911" y="242888"/>
                        <a:pt x="190500" y="249692"/>
                        <a:pt x="190500" y="257856"/>
                      </a:cubicBezTo>
                      <a:cubicBezTo>
                        <a:pt x="190500" y="266020"/>
                        <a:pt x="183911" y="271463"/>
                        <a:pt x="176003" y="271463"/>
                      </a:cubicBezTo>
                      <a:cubicBezTo>
                        <a:pt x="176003" y="271463"/>
                        <a:pt x="176003" y="271463"/>
                        <a:pt x="65297" y="271463"/>
                      </a:cubicBezTo>
                      <a:cubicBezTo>
                        <a:pt x="57390" y="271463"/>
                        <a:pt x="50800" y="266020"/>
                        <a:pt x="50800" y="257856"/>
                      </a:cubicBezTo>
                      <a:cubicBezTo>
                        <a:pt x="50800" y="249692"/>
                        <a:pt x="57390" y="242888"/>
                        <a:pt x="65297" y="242888"/>
                      </a:cubicBezTo>
                      <a:close/>
                      <a:moveTo>
                        <a:pt x="65297" y="173038"/>
                      </a:moveTo>
                      <a:cubicBezTo>
                        <a:pt x="65297" y="173038"/>
                        <a:pt x="65297" y="173038"/>
                        <a:pt x="176003" y="173038"/>
                      </a:cubicBezTo>
                      <a:cubicBezTo>
                        <a:pt x="183911" y="173038"/>
                        <a:pt x="190500" y="179532"/>
                        <a:pt x="190500" y="187326"/>
                      </a:cubicBezTo>
                      <a:cubicBezTo>
                        <a:pt x="190500" y="195119"/>
                        <a:pt x="183911" y="201613"/>
                        <a:pt x="176003" y="201613"/>
                      </a:cubicBezTo>
                      <a:cubicBezTo>
                        <a:pt x="176003" y="201613"/>
                        <a:pt x="176003" y="201613"/>
                        <a:pt x="65297" y="201613"/>
                      </a:cubicBezTo>
                      <a:cubicBezTo>
                        <a:pt x="57390" y="201613"/>
                        <a:pt x="50800" y="195119"/>
                        <a:pt x="50800" y="187326"/>
                      </a:cubicBezTo>
                      <a:cubicBezTo>
                        <a:pt x="50800" y="179532"/>
                        <a:pt x="57390" y="173038"/>
                        <a:pt x="65297" y="173038"/>
                      </a:cubicBezTo>
                      <a:close/>
                      <a:moveTo>
                        <a:pt x="65297" y="101600"/>
                      </a:moveTo>
                      <a:cubicBezTo>
                        <a:pt x="65297" y="101600"/>
                        <a:pt x="65297" y="101600"/>
                        <a:pt x="176003" y="101600"/>
                      </a:cubicBezTo>
                      <a:cubicBezTo>
                        <a:pt x="183911" y="101600"/>
                        <a:pt x="190500" y="108094"/>
                        <a:pt x="190500" y="115888"/>
                      </a:cubicBezTo>
                      <a:cubicBezTo>
                        <a:pt x="190500" y="123681"/>
                        <a:pt x="183911" y="130175"/>
                        <a:pt x="176003" y="130175"/>
                      </a:cubicBezTo>
                      <a:cubicBezTo>
                        <a:pt x="176003" y="130175"/>
                        <a:pt x="176003" y="130175"/>
                        <a:pt x="65297" y="130175"/>
                      </a:cubicBezTo>
                      <a:cubicBezTo>
                        <a:pt x="57390" y="130175"/>
                        <a:pt x="50800" y="123681"/>
                        <a:pt x="50800" y="115888"/>
                      </a:cubicBezTo>
                      <a:cubicBezTo>
                        <a:pt x="50800" y="108094"/>
                        <a:pt x="57390" y="101600"/>
                        <a:pt x="65297" y="101600"/>
                      </a:cubicBezTo>
                      <a:close/>
                      <a:moveTo>
                        <a:pt x="31221" y="66675"/>
                      </a:moveTo>
                      <a:cubicBezTo>
                        <a:pt x="29898" y="66675"/>
                        <a:pt x="28575" y="67988"/>
                        <a:pt x="28575" y="70614"/>
                      </a:cubicBezTo>
                      <a:cubicBezTo>
                        <a:pt x="28575" y="70614"/>
                        <a:pt x="28575" y="70614"/>
                        <a:pt x="28575" y="306937"/>
                      </a:cubicBezTo>
                      <a:cubicBezTo>
                        <a:pt x="28575" y="308250"/>
                        <a:pt x="29898" y="309563"/>
                        <a:pt x="31221" y="309563"/>
                      </a:cubicBezTo>
                      <a:cubicBezTo>
                        <a:pt x="31221" y="309563"/>
                        <a:pt x="31221" y="309563"/>
                        <a:pt x="208492" y="309563"/>
                      </a:cubicBezTo>
                      <a:cubicBezTo>
                        <a:pt x="209815" y="309563"/>
                        <a:pt x="211138" y="308250"/>
                        <a:pt x="211138" y="306937"/>
                      </a:cubicBezTo>
                      <a:lnTo>
                        <a:pt x="211138" y="70614"/>
                      </a:lnTo>
                      <a:cubicBezTo>
                        <a:pt x="211138" y="67988"/>
                        <a:pt x="209815" y="66675"/>
                        <a:pt x="208492" y="66675"/>
                      </a:cubicBezTo>
                      <a:cubicBezTo>
                        <a:pt x="208492" y="66675"/>
                        <a:pt x="208492" y="66675"/>
                        <a:pt x="31221" y="66675"/>
                      </a:cubicBezTo>
                      <a:close/>
                      <a:moveTo>
                        <a:pt x="105753" y="28575"/>
                      </a:moveTo>
                      <a:cubicBezTo>
                        <a:pt x="104470" y="28575"/>
                        <a:pt x="103188" y="29898"/>
                        <a:pt x="103188" y="31221"/>
                      </a:cubicBezTo>
                      <a:cubicBezTo>
                        <a:pt x="103188" y="31221"/>
                        <a:pt x="103188" y="31221"/>
                        <a:pt x="103188" y="36513"/>
                      </a:cubicBezTo>
                      <a:cubicBezTo>
                        <a:pt x="103188" y="36513"/>
                        <a:pt x="103188" y="36513"/>
                        <a:pt x="136526" y="36513"/>
                      </a:cubicBezTo>
                      <a:cubicBezTo>
                        <a:pt x="136526" y="36513"/>
                        <a:pt x="136526" y="36513"/>
                        <a:pt x="136526" y="31221"/>
                      </a:cubicBezTo>
                      <a:cubicBezTo>
                        <a:pt x="136526" y="29898"/>
                        <a:pt x="135244" y="28575"/>
                        <a:pt x="133962" y="28575"/>
                      </a:cubicBezTo>
                      <a:cubicBezTo>
                        <a:pt x="133962" y="28575"/>
                        <a:pt x="133962" y="28575"/>
                        <a:pt x="105753" y="28575"/>
                      </a:cubicBezTo>
                      <a:close/>
                      <a:moveTo>
                        <a:pt x="105368" y="0"/>
                      </a:moveTo>
                      <a:cubicBezTo>
                        <a:pt x="105368" y="0"/>
                        <a:pt x="105368" y="0"/>
                        <a:pt x="134345" y="0"/>
                      </a:cubicBezTo>
                      <a:cubicBezTo>
                        <a:pt x="151467" y="0"/>
                        <a:pt x="165955" y="14461"/>
                        <a:pt x="165955" y="31552"/>
                      </a:cubicBezTo>
                      <a:cubicBezTo>
                        <a:pt x="165955" y="31552"/>
                        <a:pt x="165955" y="31552"/>
                        <a:pt x="165955" y="36810"/>
                      </a:cubicBezTo>
                      <a:cubicBezTo>
                        <a:pt x="165955" y="36810"/>
                        <a:pt x="165955" y="36810"/>
                        <a:pt x="208103" y="36810"/>
                      </a:cubicBezTo>
                      <a:cubicBezTo>
                        <a:pt x="225225" y="36810"/>
                        <a:pt x="239713" y="51271"/>
                        <a:pt x="239713" y="68362"/>
                      </a:cubicBezTo>
                      <a:cubicBezTo>
                        <a:pt x="239713" y="68362"/>
                        <a:pt x="239713" y="68362"/>
                        <a:pt x="239713" y="304998"/>
                      </a:cubicBezTo>
                      <a:cubicBezTo>
                        <a:pt x="238396" y="322089"/>
                        <a:pt x="223908" y="336550"/>
                        <a:pt x="206786" y="336550"/>
                      </a:cubicBezTo>
                      <a:cubicBezTo>
                        <a:pt x="206786" y="336550"/>
                        <a:pt x="206786" y="336550"/>
                        <a:pt x="31610" y="336550"/>
                      </a:cubicBezTo>
                      <a:cubicBezTo>
                        <a:pt x="14488" y="336550"/>
                        <a:pt x="0" y="322089"/>
                        <a:pt x="0" y="304998"/>
                      </a:cubicBezTo>
                      <a:cubicBezTo>
                        <a:pt x="0" y="304998"/>
                        <a:pt x="0" y="304998"/>
                        <a:pt x="0" y="68362"/>
                      </a:cubicBezTo>
                      <a:cubicBezTo>
                        <a:pt x="0" y="51271"/>
                        <a:pt x="14488" y="36810"/>
                        <a:pt x="31610" y="36810"/>
                      </a:cubicBezTo>
                      <a:cubicBezTo>
                        <a:pt x="31610" y="36810"/>
                        <a:pt x="31610" y="36810"/>
                        <a:pt x="73758" y="36810"/>
                      </a:cubicBezTo>
                      <a:cubicBezTo>
                        <a:pt x="73758" y="36810"/>
                        <a:pt x="73758" y="36810"/>
                        <a:pt x="73758" y="31552"/>
                      </a:cubicBezTo>
                      <a:cubicBezTo>
                        <a:pt x="73758" y="14461"/>
                        <a:pt x="88246" y="0"/>
                        <a:pt x="105368" y="0"/>
                      </a:cubicBezTo>
                      <a:close/>
                    </a:path>
                  </a:pathLst>
                </a:custGeom>
                <a:solidFill>
                  <a:srgbClr val="D9B4A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40" name="矩形 39"/>
          <p:cNvSpPr/>
          <p:nvPr/>
        </p:nvSpPr>
        <p:spPr>
          <a:xfrm>
            <a:off x="5232768" y="4694443"/>
            <a:ext cx="2065888" cy="413816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effectLst/>
              </a:rPr>
              <a:t>此部分内容作为文字排版占位显示</a:t>
            </a:r>
            <a:br>
              <a:rPr lang="zh-CN" altLang="en-US" sz="1000" dirty="0">
                <a:solidFill>
                  <a:schemeClr val="bg1">
                    <a:lumMod val="50000"/>
                  </a:schemeClr>
                </a:solidFill>
                <a:effectLst/>
              </a:rPr>
            </a:b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effectLst/>
              </a:rPr>
              <a:t>（建议使用主题字体）</a:t>
            </a:r>
          </a:p>
        </p:txBody>
      </p:sp>
      <p:sp>
        <p:nvSpPr>
          <p:cNvPr id="41" name="矩形 40"/>
          <p:cNvSpPr/>
          <p:nvPr/>
        </p:nvSpPr>
        <p:spPr>
          <a:xfrm>
            <a:off x="5232768" y="4452309"/>
            <a:ext cx="2065888" cy="20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100000"/>
                  </a:schemeClr>
                </a:solidFill>
              </a14:hiddenFill>
            </a:ext>
          </a:extLst>
        </p:spPr>
        <p:txBody>
          <a:bodyPr wrap="none">
            <a:normAutofit fontScale="77500" lnSpcReduction="20000"/>
          </a:bodyPr>
          <a:lstStyle/>
          <a:p>
            <a:pPr algn="ctr"/>
            <a:r>
              <a:rPr lang="zh-CN" altLang="en-US" sz="1200" b="1">
                <a:solidFill>
                  <a:schemeClr val="bg1">
                    <a:lumMod val="50000"/>
                  </a:schemeClr>
                </a:solidFill>
                <a:effectLst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234670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0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/>
          <p:cNvGrpSpPr/>
          <p:nvPr/>
        </p:nvGrpSpPr>
        <p:grpSpPr>
          <a:xfrm>
            <a:off x="2516867" y="2075582"/>
            <a:ext cx="1239660" cy="1988329"/>
            <a:chOff x="1214133" y="1412776"/>
            <a:chExt cx="1652880" cy="2651105"/>
          </a:xfrm>
          <a:solidFill>
            <a:srgbClr val="DDDBD0"/>
          </a:solidFill>
        </p:grpSpPr>
        <p:sp>
          <p:nvSpPr>
            <p:cNvPr id="3" name="Freeform: Shape 39"/>
            <p:cNvSpPr>
              <a:spLocks/>
            </p:cNvSpPr>
            <p:nvPr/>
          </p:nvSpPr>
          <p:spPr bwMode="auto">
            <a:xfrm>
              <a:off x="1645926" y="1412776"/>
              <a:ext cx="761439" cy="533937"/>
            </a:xfrm>
            <a:custGeom>
              <a:avLst/>
              <a:gdLst/>
              <a:ahLst/>
              <a:cxnLst>
                <a:cxn ang="0">
                  <a:pos x="37" y="115"/>
                </a:cxn>
                <a:cxn ang="0">
                  <a:pos x="0" y="41"/>
                </a:cxn>
                <a:cxn ang="0">
                  <a:pos x="32" y="11"/>
                </a:cxn>
                <a:cxn ang="0">
                  <a:pos x="61" y="23"/>
                </a:cxn>
                <a:cxn ang="0">
                  <a:pos x="110" y="0"/>
                </a:cxn>
                <a:cxn ang="0">
                  <a:pos x="115" y="33"/>
                </a:cxn>
                <a:cxn ang="0">
                  <a:pos x="164" y="31"/>
                </a:cxn>
                <a:cxn ang="0">
                  <a:pos x="135" y="115"/>
                </a:cxn>
                <a:cxn ang="0">
                  <a:pos x="37" y="115"/>
                </a:cxn>
                <a:cxn ang="0">
                  <a:pos x="37" y="115"/>
                </a:cxn>
              </a:cxnLst>
              <a:rect l="0" t="0" r="r" b="b"/>
              <a:pathLst>
                <a:path w="164" h="115">
                  <a:moveTo>
                    <a:pt x="37" y="115"/>
                  </a:moveTo>
                  <a:lnTo>
                    <a:pt x="0" y="41"/>
                  </a:lnTo>
                  <a:lnTo>
                    <a:pt x="32" y="11"/>
                  </a:lnTo>
                  <a:lnTo>
                    <a:pt x="61" y="23"/>
                  </a:lnTo>
                  <a:lnTo>
                    <a:pt x="110" y="0"/>
                  </a:lnTo>
                  <a:lnTo>
                    <a:pt x="115" y="33"/>
                  </a:lnTo>
                  <a:lnTo>
                    <a:pt x="164" y="31"/>
                  </a:lnTo>
                  <a:lnTo>
                    <a:pt x="135" y="115"/>
                  </a:lnTo>
                  <a:lnTo>
                    <a:pt x="37" y="115"/>
                  </a:lnTo>
                  <a:lnTo>
                    <a:pt x="37" y="11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" name="Freeform: Shape 40"/>
            <p:cNvSpPr>
              <a:spLocks/>
            </p:cNvSpPr>
            <p:nvPr/>
          </p:nvSpPr>
          <p:spPr bwMode="auto">
            <a:xfrm>
              <a:off x="1214133" y="2141713"/>
              <a:ext cx="1652880" cy="1922168"/>
            </a:xfrm>
            <a:custGeom>
              <a:avLst/>
              <a:gdLst/>
              <a:ahLst/>
              <a:cxnLst>
                <a:cxn ang="0">
                  <a:pos x="202" y="90"/>
                </a:cxn>
                <a:cxn ang="0">
                  <a:pos x="216" y="144"/>
                </a:cxn>
                <a:cxn ang="0">
                  <a:pos x="108" y="251"/>
                </a:cxn>
                <a:cxn ang="0">
                  <a:pos x="0" y="144"/>
                </a:cxn>
                <a:cxn ang="0">
                  <a:pos x="16" y="87"/>
                </a:cxn>
                <a:cxn ang="0">
                  <a:pos x="33" y="63"/>
                </a:cxn>
                <a:cxn ang="0">
                  <a:pos x="79" y="0"/>
                </a:cxn>
                <a:cxn ang="0">
                  <a:pos x="138" y="0"/>
                </a:cxn>
                <a:cxn ang="0">
                  <a:pos x="183" y="63"/>
                </a:cxn>
                <a:cxn ang="0">
                  <a:pos x="202" y="90"/>
                </a:cxn>
              </a:cxnLst>
              <a:rect l="0" t="0" r="r" b="b"/>
              <a:pathLst>
                <a:path w="216" h="251">
                  <a:moveTo>
                    <a:pt x="202" y="90"/>
                  </a:moveTo>
                  <a:cubicBezTo>
                    <a:pt x="211" y="106"/>
                    <a:pt x="216" y="124"/>
                    <a:pt x="216" y="144"/>
                  </a:cubicBezTo>
                  <a:cubicBezTo>
                    <a:pt x="216" y="203"/>
                    <a:pt x="168" y="251"/>
                    <a:pt x="108" y="251"/>
                  </a:cubicBezTo>
                  <a:cubicBezTo>
                    <a:pt x="49" y="251"/>
                    <a:pt x="0" y="203"/>
                    <a:pt x="0" y="144"/>
                  </a:cubicBezTo>
                  <a:cubicBezTo>
                    <a:pt x="0" y="123"/>
                    <a:pt x="6" y="104"/>
                    <a:pt x="16" y="87"/>
                  </a:cubicBezTo>
                  <a:cubicBezTo>
                    <a:pt x="21" y="79"/>
                    <a:pt x="28" y="71"/>
                    <a:pt x="33" y="6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83" y="63"/>
                    <a:pt x="183" y="63"/>
                    <a:pt x="183" y="63"/>
                  </a:cubicBezTo>
                  <a:cubicBezTo>
                    <a:pt x="189" y="72"/>
                    <a:pt x="196" y="81"/>
                    <a:pt x="202" y="9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Freeform: Shape 41"/>
            <p:cNvSpPr>
              <a:spLocks/>
            </p:cNvSpPr>
            <p:nvPr/>
          </p:nvSpPr>
          <p:spPr bwMode="auto">
            <a:xfrm>
              <a:off x="1794500" y="1412776"/>
              <a:ext cx="612866" cy="533937"/>
            </a:xfrm>
            <a:custGeom>
              <a:avLst/>
              <a:gdLst/>
              <a:ahLst/>
              <a:cxnLst>
                <a:cxn ang="0">
                  <a:pos x="30" y="79"/>
                </a:cxn>
                <a:cxn ang="0">
                  <a:pos x="0" y="11"/>
                </a:cxn>
                <a:cxn ang="0">
                  <a:pos x="29" y="23"/>
                </a:cxn>
                <a:cxn ang="0">
                  <a:pos x="30" y="79"/>
                </a:cxn>
                <a:cxn ang="0">
                  <a:pos x="30" y="79"/>
                </a:cxn>
                <a:cxn ang="0">
                  <a:pos x="55" y="79"/>
                </a:cxn>
                <a:cxn ang="0">
                  <a:pos x="78" y="0"/>
                </a:cxn>
                <a:cxn ang="0">
                  <a:pos x="83" y="33"/>
                </a:cxn>
                <a:cxn ang="0">
                  <a:pos x="55" y="79"/>
                </a:cxn>
                <a:cxn ang="0">
                  <a:pos x="55" y="79"/>
                </a:cxn>
                <a:cxn ang="0">
                  <a:pos x="132" y="31"/>
                </a:cxn>
                <a:cxn ang="0">
                  <a:pos x="103" y="115"/>
                </a:cxn>
                <a:cxn ang="0">
                  <a:pos x="85" y="115"/>
                </a:cxn>
                <a:cxn ang="0">
                  <a:pos x="132" y="31"/>
                </a:cxn>
                <a:cxn ang="0">
                  <a:pos x="132" y="31"/>
                </a:cxn>
              </a:cxnLst>
              <a:rect l="0" t="0" r="r" b="b"/>
              <a:pathLst>
                <a:path w="132" h="115">
                  <a:moveTo>
                    <a:pt x="30" y="79"/>
                  </a:moveTo>
                  <a:lnTo>
                    <a:pt x="0" y="11"/>
                  </a:lnTo>
                  <a:lnTo>
                    <a:pt x="29" y="23"/>
                  </a:lnTo>
                  <a:lnTo>
                    <a:pt x="30" y="79"/>
                  </a:lnTo>
                  <a:lnTo>
                    <a:pt x="30" y="79"/>
                  </a:lnTo>
                  <a:close/>
                  <a:moveTo>
                    <a:pt x="55" y="79"/>
                  </a:moveTo>
                  <a:lnTo>
                    <a:pt x="78" y="0"/>
                  </a:lnTo>
                  <a:lnTo>
                    <a:pt x="83" y="33"/>
                  </a:lnTo>
                  <a:lnTo>
                    <a:pt x="55" y="79"/>
                  </a:lnTo>
                  <a:lnTo>
                    <a:pt x="55" y="79"/>
                  </a:lnTo>
                  <a:close/>
                  <a:moveTo>
                    <a:pt x="132" y="31"/>
                  </a:moveTo>
                  <a:lnTo>
                    <a:pt x="103" y="115"/>
                  </a:lnTo>
                  <a:lnTo>
                    <a:pt x="85" y="115"/>
                  </a:lnTo>
                  <a:lnTo>
                    <a:pt x="132" y="31"/>
                  </a:lnTo>
                  <a:lnTo>
                    <a:pt x="132" y="3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Freeform: Shape 42"/>
            <p:cNvSpPr>
              <a:spLocks/>
            </p:cNvSpPr>
            <p:nvPr/>
          </p:nvSpPr>
          <p:spPr bwMode="auto">
            <a:xfrm>
              <a:off x="1789855" y="1993139"/>
              <a:ext cx="533937" cy="92858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64" y="0"/>
                </a:cxn>
                <a:cxn ang="0">
                  <a:pos x="70" y="6"/>
                </a:cxn>
                <a:cxn ang="0">
                  <a:pos x="70" y="6"/>
                </a:cxn>
                <a:cxn ang="0">
                  <a:pos x="64" y="12"/>
                </a:cxn>
                <a:cxn ang="0">
                  <a:pos x="7" y="1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7" y="0"/>
                </a:cxn>
              </a:cxnLst>
              <a:rect l="0" t="0" r="r" b="b"/>
              <a:pathLst>
                <a:path w="70" h="12">
                  <a:moveTo>
                    <a:pt x="7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7" y="0"/>
                    <a:pt x="70" y="3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70" y="10"/>
                    <a:pt x="67" y="12"/>
                    <a:pt x="64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Freeform: Shape 43"/>
            <p:cNvSpPr>
              <a:spLocks/>
            </p:cNvSpPr>
            <p:nvPr/>
          </p:nvSpPr>
          <p:spPr bwMode="auto">
            <a:xfrm>
              <a:off x="2277363" y="1770279"/>
              <a:ext cx="455006" cy="278575"/>
            </a:xfrm>
            <a:custGeom>
              <a:avLst/>
              <a:gdLst/>
              <a:ahLst/>
              <a:cxnLst>
                <a:cxn ang="0">
                  <a:pos x="0" y="33"/>
                </a:cxn>
                <a:cxn ang="0">
                  <a:pos x="50" y="0"/>
                </a:cxn>
                <a:cxn ang="0">
                  <a:pos x="59" y="11"/>
                </a:cxn>
                <a:cxn ang="0">
                  <a:pos x="0" y="33"/>
                </a:cxn>
              </a:cxnLst>
              <a:rect l="0" t="0" r="r" b="b"/>
              <a:pathLst>
                <a:path w="59" h="36">
                  <a:moveTo>
                    <a:pt x="0" y="33"/>
                  </a:moveTo>
                  <a:cubicBezTo>
                    <a:pt x="9" y="4"/>
                    <a:pt x="33" y="21"/>
                    <a:pt x="50" y="0"/>
                  </a:cubicBezTo>
                  <a:cubicBezTo>
                    <a:pt x="52" y="4"/>
                    <a:pt x="57" y="8"/>
                    <a:pt x="59" y="11"/>
                  </a:cubicBezTo>
                  <a:cubicBezTo>
                    <a:pt x="36" y="36"/>
                    <a:pt x="24" y="6"/>
                    <a:pt x="0" y="3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Freeform: Shape 44"/>
            <p:cNvSpPr>
              <a:spLocks/>
            </p:cNvSpPr>
            <p:nvPr/>
          </p:nvSpPr>
          <p:spPr bwMode="auto">
            <a:xfrm>
              <a:off x="2286649" y="1886354"/>
              <a:ext cx="459651" cy="320363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60" y="25"/>
                </a:cxn>
                <a:cxn ang="0">
                  <a:pos x="58" y="39"/>
                </a:cxn>
                <a:cxn ang="0">
                  <a:pos x="0" y="16"/>
                </a:cxn>
              </a:cxnLst>
              <a:rect l="0" t="0" r="r" b="b"/>
              <a:pathLst>
                <a:path w="60" h="42">
                  <a:moveTo>
                    <a:pt x="0" y="16"/>
                  </a:moveTo>
                  <a:cubicBezTo>
                    <a:pt x="26" y="0"/>
                    <a:pt x="33" y="29"/>
                    <a:pt x="60" y="25"/>
                  </a:cubicBezTo>
                  <a:cubicBezTo>
                    <a:pt x="59" y="29"/>
                    <a:pt x="59" y="35"/>
                    <a:pt x="58" y="39"/>
                  </a:cubicBezTo>
                  <a:cubicBezTo>
                    <a:pt x="26" y="42"/>
                    <a:pt x="36" y="12"/>
                    <a:pt x="0" y="1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45"/>
            <p:cNvSpPr>
              <a:spLocks/>
            </p:cNvSpPr>
            <p:nvPr/>
          </p:nvSpPr>
          <p:spPr bwMode="auto">
            <a:xfrm>
              <a:off x="1214133" y="2141713"/>
              <a:ext cx="1485735" cy="1829310"/>
            </a:xfrm>
            <a:custGeom>
              <a:avLst/>
              <a:gdLst/>
              <a:ahLst/>
              <a:cxnLst>
                <a:cxn ang="0">
                  <a:pos x="45" y="231"/>
                </a:cxn>
                <a:cxn ang="0">
                  <a:pos x="0" y="144"/>
                </a:cxn>
                <a:cxn ang="0">
                  <a:pos x="16" y="87"/>
                </a:cxn>
                <a:cxn ang="0">
                  <a:pos x="33" y="63"/>
                </a:cxn>
                <a:cxn ang="0">
                  <a:pos x="79" y="0"/>
                </a:cxn>
                <a:cxn ang="0">
                  <a:pos x="125" y="0"/>
                </a:cxn>
                <a:cxn ang="0">
                  <a:pos x="161" y="51"/>
                </a:cxn>
                <a:cxn ang="0">
                  <a:pos x="180" y="78"/>
                </a:cxn>
                <a:cxn ang="0">
                  <a:pos x="194" y="131"/>
                </a:cxn>
                <a:cxn ang="0">
                  <a:pos x="87" y="239"/>
                </a:cxn>
                <a:cxn ang="0">
                  <a:pos x="45" y="231"/>
                </a:cxn>
              </a:cxnLst>
              <a:rect l="0" t="0" r="r" b="b"/>
              <a:pathLst>
                <a:path w="194" h="239">
                  <a:moveTo>
                    <a:pt x="45" y="231"/>
                  </a:moveTo>
                  <a:cubicBezTo>
                    <a:pt x="18" y="211"/>
                    <a:pt x="0" y="179"/>
                    <a:pt x="0" y="144"/>
                  </a:cubicBezTo>
                  <a:cubicBezTo>
                    <a:pt x="0" y="123"/>
                    <a:pt x="6" y="104"/>
                    <a:pt x="16" y="87"/>
                  </a:cubicBezTo>
                  <a:cubicBezTo>
                    <a:pt x="21" y="79"/>
                    <a:pt x="28" y="71"/>
                    <a:pt x="33" y="6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8" y="59"/>
                    <a:pt x="174" y="68"/>
                    <a:pt x="180" y="78"/>
                  </a:cubicBezTo>
                  <a:cubicBezTo>
                    <a:pt x="189" y="93"/>
                    <a:pt x="194" y="112"/>
                    <a:pt x="194" y="131"/>
                  </a:cubicBezTo>
                  <a:cubicBezTo>
                    <a:pt x="194" y="191"/>
                    <a:pt x="146" y="239"/>
                    <a:pt x="87" y="239"/>
                  </a:cubicBezTo>
                  <a:cubicBezTo>
                    <a:pt x="72" y="239"/>
                    <a:pt x="58" y="236"/>
                    <a:pt x="45" y="23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</a:rPr>
                <a:t>30%</a:t>
              </a:r>
            </a:p>
          </p:txBody>
        </p:sp>
      </p:grpSp>
      <p:grpSp>
        <p:nvGrpSpPr>
          <p:cNvPr id="10" name="Group 6"/>
          <p:cNvGrpSpPr/>
          <p:nvPr/>
        </p:nvGrpSpPr>
        <p:grpSpPr>
          <a:xfrm>
            <a:off x="4544581" y="2075582"/>
            <a:ext cx="1239660" cy="1988329"/>
            <a:chOff x="3917752" y="1412776"/>
            <a:chExt cx="1652880" cy="2651105"/>
          </a:xfrm>
          <a:solidFill>
            <a:srgbClr val="D9B4A1"/>
          </a:solidFill>
        </p:grpSpPr>
        <p:sp>
          <p:nvSpPr>
            <p:cNvPr id="11" name="Freeform: Shape 58"/>
            <p:cNvSpPr>
              <a:spLocks/>
            </p:cNvSpPr>
            <p:nvPr/>
          </p:nvSpPr>
          <p:spPr bwMode="auto">
            <a:xfrm>
              <a:off x="4349545" y="1412776"/>
              <a:ext cx="761439" cy="533937"/>
            </a:xfrm>
            <a:custGeom>
              <a:avLst/>
              <a:gdLst/>
              <a:ahLst/>
              <a:cxnLst>
                <a:cxn ang="0">
                  <a:pos x="37" y="115"/>
                </a:cxn>
                <a:cxn ang="0">
                  <a:pos x="0" y="41"/>
                </a:cxn>
                <a:cxn ang="0">
                  <a:pos x="32" y="11"/>
                </a:cxn>
                <a:cxn ang="0">
                  <a:pos x="61" y="23"/>
                </a:cxn>
                <a:cxn ang="0">
                  <a:pos x="110" y="0"/>
                </a:cxn>
                <a:cxn ang="0">
                  <a:pos x="115" y="33"/>
                </a:cxn>
                <a:cxn ang="0">
                  <a:pos x="164" y="31"/>
                </a:cxn>
                <a:cxn ang="0">
                  <a:pos x="135" y="115"/>
                </a:cxn>
                <a:cxn ang="0">
                  <a:pos x="37" y="115"/>
                </a:cxn>
                <a:cxn ang="0">
                  <a:pos x="37" y="115"/>
                </a:cxn>
              </a:cxnLst>
              <a:rect l="0" t="0" r="r" b="b"/>
              <a:pathLst>
                <a:path w="164" h="115">
                  <a:moveTo>
                    <a:pt x="37" y="115"/>
                  </a:moveTo>
                  <a:lnTo>
                    <a:pt x="0" y="41"/>
                  </a:lnTo>
                  <a:lnTo>
                    <a:pt x="32" y="11"/>
                  </a:lnTo>
                  <a:lnTo>
                    <a:pt x="61" y="23"/>
                  </a:lnTo>
                  <a:lnTo>
                    <a:pt x="110" y="0"/>
                  </a:lnTo>
                  <a:lnTo>
                    <a:pt x="115" y="33"/>
                  </a:lnTo>
                  <a:lnTo>
                    <a:pt x="164" y="31"/>
                  </a:lnTo>
                  <a:lnTo>
                    <a:pt x="135" y="115"/>
                  </a:lnTo>
                  <a:lnTo>
                    <a:pt x="37" y="115"/>
                  </a:lnTo>
                  <a:lnTo>
                    <a:pt x="37" y="11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Freeform: Shape 59"/>
            <p:cNvSpPr>
              <a:spLocks/>
            </p:cNvSpPr>
            <p:nvPr/>
          </p:nvSpPr>
          <p:spPr bwMode="auto">
            <a:xfrm>
              <a:off x="3917752" y="2141713"/>
              <a:ext cx="1652880" cy="1922168"/>
            </a:xfrm>
            <a:custGeom>
              <a:avLst/>
              <a:gdLst/>
              <a:ahLst/>
              <a:cxnLst>
                <a:cxn ang="0">
                  <a:pos x="202" y="90"/>
                </a:cxn>
                <a:cxn ang="0">
                  <a:pos x="216" y="144"/>
                </a:cxn>
                <a:cxn ang="0">
                  <a:pos x="108" y="251"/>
                </a:cxn>
                <a:cxn ang="0">
                  <a:pos x="0" y="144"/>
                </a:cxn>
                <a:cxn ang="0">
                  <a:pos x="16" y="87"/>
                </a:cxn>
                <a:cxn ang="0">
                  <a:pos x="33" y="63"/>
                </a:cxn>
                <a:cxn ang="0">
                  <a:pos x="79" y="0"/>
                </a:cxn>
                <a:cxn ang="0">
                  <a:pos x="138" y="0"/>
                </a:cxn>
                <a:cxn ang="0">
                  <a:pos x="183" y="63"/>
                </a:cxn>
                <a:cxn ang="0">
                  <a:pos x="202" y="90"/>
                </a:cxn>
              </a:cxnLst>
              <a:rect l="0" t="0" r="r" b="b"/>
              <a:pathLst>
                <a:path w="216" h="251">
                  <a:moveTo>
                    <a:pt x="202" y="90"/>
                  </a:moveTo>
                  <a:cubicBezTo>
                    <a:pt x="211" y="106"/>
                    <a:pt x="216" y="124"/>
                    <a:pt x="216" y="144"/>
                  </a:cubicBezTo>
                  <a:cubicBezTo>
                    <a:pt x="216" y="203"/>
                    <a:pt x="168" y="251"/>
                    <a:pt x="108" y="251"/>
                  </a:cubicBezTo>
                  <a:cubicBezTo>
                    <a:pt x="49" y="251"/>
                    <a:pt x="0" y="203"/>
                    <a:pt x="0" y="144"/>
                  </a:cubicBezTo>
                  <a:cubicBezTo>
                    <a:pt x="0" y="123"/>
                    <a:pt x="6" y="104"/>
                    <a:pt x="16" y="87"/>
                  </a:cubicBezTo>
                  <a:cubicBezTo>
                    <a:pt x="21" y="79"/>
                    <a:pt x="28" y="71"/>
                    <a:pt x="33" y="6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83" y="63"/>
                    <a:pt x="183" y="63"/>
                    <a:pt x="183" y="63"/>
                  </a:cubicBezTo>
                  <a:cubicBezTo>
                    <a:pt x="189" y="72"/>
                    <a:pt x="196" y="81"/>
                    <a:pt x="202" y="9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60"/>
            <p:cNvSpPr>
              <a:spLocks/>
            </p:cNvSpPr>
            <p:nvPr/>
          </p:nvSpPr>
          <p:spPr bwMode="auto">
            <a:xfrm>
              <a:off x="4498119" y="1412776"/>
              <a:ext cx="612866" cy="533937"/>
            </a:xfrm>
            <a:custGeom>
              <a:avLst/>
              <a:gdLst/>
              <a:ahLst/>
              <a:cxnLst>
                <a:cxn ang="0">
                  <a:pos x="30" y="79"/>
                </a:cxn>
                <a:cxn ang="0">
                  <a:pos x="0" y="11"/>
                </a:cxn>
                <a:cxn ang="0">
                  <a:pos x="29" y="23"/>
                </a:cxn>
                <a:cxn ang="0">
                  <a:pos x="30" y="79"/>
                </a:cxn>
                <a:cxn ang="0">
                  <a:pos x="30" y="79"/>
                </a:cxn>
                <a:cxn ang="0">
                  <a:pos x="55" y="79"/>
                </a:cxn>
                <a:cxn ang="0">
                  <a:pos x="78" y="0"/>
                </a:cxn>
                <a:cxn ang="0">
                  <a:pos x="83" y="33"/>
                </a:cxn>
                <a:cxn ang="0">
                  <a:pos x="55" y="79"/>
                </a:cxn>
                <a:cxn ang="0">
                  <a:pos x="55" y="79"/>
                </a:cxn>
                <a:cxn ang="0">
                  <a:pos x="132" y="31"/>
                </a:cxn>
                <a:cxn ang="0">
                  <a:pos x="103" y="115"/>
                </a:cxn>
                <a:cxn ang="0">
                  <a:pos x="85" y="115"/>
                </a:cxn>
                <a:cxn ang="0">
                  <a:pos x="132" y="31"/>
                </a:cxn>
                <a:cxn ang="0">
                  <a:pos x="132" y="31"/>
                </a:cxn>
              </a:cxnLst>
              <a:rect l="0" t="0" r="r" b="b"/>
              <a:pathLst>
                <a:path w="132" h="115">
                  <a:moveTo>
                    <a:pt x="30" y="79"/>
                  </a:moveTo>
                  <a:lnTo>
                    <a:pt x="0" y="11"/>
                  </a:lnTo>
                  <a:lnTo>
                    <a:pt x="29" y="23"/>
                  </a:lnTo>
                  <a:lnTo>
                    <a:pt x="30" y="79"/>
                  </a:lnTo>
                  <a:lnTo>
                    <a:pt x="30" y="79"/>
                  </a:lnTo>
                  <a:close/>
                  <a:moveTo>
                    <a:pt x="55" y="79"/>
                  </a:moveTo>
                  <a:lnTo>
                    <a:pt x="78" y="0"/>
                  </a:lnTo>
                  <a:lnTo>
                    <a:pt x="83" y="33"/>
                  </a:lnTo>
                  <a:lnTo>
                    <a:pt x="55" y="79"/>
                  </a:lnTo>
                  <a:lnTo>
                    <a:pt x="55" y="79"/>
                  </a:lnTo>
                  <a:close/>
                  <a:moveTo>
                    <a:pt x="132" y="31"/>
                  </a:moveTo>
                  <a:lnTo>
                    <a:pt x="103" y="115"/>
                  </a:lnTo>
                  <a:lnTo>
                    <a:pt x="85" y="115"/>
                  </a:lnTo>
                  <a:lnTo>
                    <a:pt x="132" y="31"/>
                  </a:lnTo>
                  <a:lnTo>
                    <a:pt x="132" y="3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61"/>
            <p:cNvSpPr>
              <a:spLocks/>
            </p:cNvSpPr>
            <p:nvPr/>
          </p:nvSpPr>
          <p:spPr bwMode="auto">
            <a:xfrm>
              <a:off x="4493474" y="1993139"/>
              <a:ext cx="533937" cy="92858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64" y="0"/>
                </a:cxn>
                <a:cxn ang="0">
                  <a:pos x="70" y="6"/>
                </a:cxn>
                <a:cxn ang="0">
                  <a:pos x="70" y="6"/>
                </a:cxn>
                <a:cxn ang="0">
                  <a:pos x="64" y="12"/>
                </a:cxn>
                <a:cxn ang="0">
                  <a:pos x="7" y="1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7" y="0"/>
                </a:cxn>
              </a:cxnLst>
              <a:rect l="0" t="0" r="r" b="b"/>
              <a:pathLst>
                <a:path w="70" h="12">
                  <a:moveTo>
                    <a:pt x="7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7" y="0"/>
                    <a:pt x="70" y="3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70" y="10"/>
                    <a:pt x="67" y="12"/>
                    <a:pt x="64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Freeform: Shape 89"/>
            <p:cNvSpPr>
              <a:spLocks/>
            </p:cNvSpPr>
            <p:nvPr/>
          </p:nvSpPr>
          <p:spPr bwMode="auto">
            <a:xfrm>
              <a:off x="4980982" y="1770279"/>
              <a:ext cx="455006" cy="278575"/>
            </a:xfrm>
            <a:custGeom>
              <a:avLst/>
              <a:gdLst/>
              <a:ahLst/>
              <a:cxnLst>
                <a:cxn ang="0">
                  <a:pos x="0" y="33"/>
                </a:cxn>
                <a:cxn ang="0">
                  <a:pos x="50" y="0"/>
                </a:cxn>
                <a:cxn ang="0">
                  <a:pos x="59" y="11"/>
                </a:cxn>
                <a:cxn ang="0">
                  <a:pos x="0" y="33"/>
                </a:cxn>
              </a:cxnLst>
              <a:rect l="0" t="0" r="r" b="b"/>
              <a:pathLst>
                <a:path w="59" h="36">
                  <a:moveTo>
                    <a:pt x="0" y="33"/>
                  </a:moveTo>
                  <a:cubicBezTo>
                    <a:pt x="9" y="4"/>
                    <a:pt x="33" y="21"/>
                    <a:pt x="50" y="0"/>
                  </a:cubicBezTo>
                  <a:cubicBezTo>
                    <a:pt x="52" y="4"/>
                    <a:pt x="57" y="8"/>
                    <a:pt x="59" y="11"/>
                  </a:cubicBezTo>
                  <a:cubicBezTo>
                    <a:pt x="36" y="36"/>
                    <a:pt x="24" y="6"/>
                    <a:pt x="0" y="3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Freeform: Shape 90"/>
            <p:cNvSpPr>
              <a:spLocks/>
            </p:cNvSpPr>
            <p:nvPr/>
          </p:nvSpPr>
          <p:spPr bwMode="auto">
            <a:xfrm>
              <a:off x="4990268" y="1886354"/>
              <a:ext cx="459651" cy="320363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60" y="25"/>
                </a:cxn>
                <a:cxn ang="0">
                  <a:pos x="58" y="39"/>
                </a:cxn>
                <a:cxn ang="0">
                  <a:pos x="0" y="16"/>
                </a:cxn>
              </a:cxnLst>
              <a:rect l="0" t="0" r="r" b="b"/>
              <a:pathLst>
                <a:path w="60" h="42">
                  <a:moveTo>
                    <a:pt x="0" y="16"/>
                  </a:moveTo>
                  <a:cubicBezTo>
                    <a:pt x="26" y="0"/>
                    <a:pt x="33" y="29"/>
                    <a:pt x="60" y="25"/>
                  </a:cubicBezTo>
                  <a:cubicBezTo>
                    <a:pt x="59" y="29"/>
                    <a:pt x="59" y="35"/>
                    <a:pt x="58" y="39"/>
                  </a:cubicBezTo>
                  <a:cubicBezTo>
                    <a:pt x="26" y="42"/>
                    <a:pt x="36" y="12"/>
                    <a:pt x="0" y="1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Freeform: Shape 91"/>
            <p:cNvSpPr>
              <a:spLocks/>
            </p:cNvSpPr>
            <p:nvPr/>
          </p:nvSpPr>
          <p:spPr bwMode="auto">
            <a:xfrm>
              <a:off x="3917752" y="2141713"/>
              <a:ext cx="1485735" cy="1829310"/>
            </a:xfrm>
            <a:custGeom>
              <a:avLst/>
              <a:gdLst/>
              <a:ahLst/>
              <a:cxnLst>
                <a:cxn ang="0">
                  <a:pos x="45" y="231"/>
                </a:cxn>
                <a:cxn ang="0">
                  <a:pos x="0" y="144"/>
                </a:cxn>
                <a:cxn ang="0">
                  <a:pos x="16" y="87"/>
                </a:cxn>
                <a:cxn ang="0">
                  <a:pos x="33" y="63"/>
                </a:cxn>
                <a:cxn ang="0">
                  <a:pos x="79" y="0"/>
                </a:cxn>
                <a:cxn ang="0">
                  <a:pos x="125" y="0"/>
                </a:cxn>
                <a:cxn ang="0">
                  <a:pos x="161" y="51"/>
                </a:cxn>
                <a:cxn ang="0">
                  <a:pos x="180" y="78"/>
                </a:cxn>
                <a:cxn ang="0">
                  <a:pos x="194" y="131"/>
                </a:cxn>
                <a:cxn ang="0">
                  <a:pos x="87" y="239"/>
                </a:cxn>
                <a:cxn ang="0">
                  <a:pos x="45" y="231"/>
                </a:cxn>
              </a:cxnLst>
              <a:rect l="0" t="0" r="r" b="b"/>
              <a:pathLst>
                <a:path w="194" h="239">
                  <a:moveTo>
                    <a:pt x="45" y="231"/>
                  </a:moveTo>
                  <a:cubicBezTo>
                    <a:pt x="18" y="211"/>
                    <a:pt x="0" y="179"/>
                    <a:pt x="0" y="144"/>
                  </a:cubicBezTo>
                  <a:cubicBezTo>
                    <a:pt x="0" y="123"/>
                    <a:pt x="6" y="104"/>
                    <a:pt x="16" y="87"/>
                  </a:cubicBezTo>
                  <a:cubicBezTo>
                    <a:pt x="21" y="79"/>
                    <a:pt x="28" y="71"/>
                    <a:pt x="33" y="6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8" y="59"/>
                    <a:pt x="174" y="68"/>
                    <a:pt x="180" y="78"/>
                  </a:cubicBezTo>
                  <a:cubicBezTo>
                    <a:pt x="189" y="93"/>
                    <a:pt x="194" y="112"/>
                    <a:pt x="194" y="131"/>
                  </a:cubicBezTo>
                  <a:cubicBezTo>
                    <a:pt x="194" y="191"/>
                    <a:pt x="146" y="239"/>
                    <a:pt x="87" y="239"/>
                  </a:cubicBezTo>
                  <a:cubicBezTo>
                    <a:pt x="72" y="239"/>
                    <a:pt x="58" y="236"/>
                    <a:pt x="45" y="23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</a:rPr>
                <a:t>40%</a:t>
              </a:r>
            </a:p>
          </p:txBody>
        </p:sp>
      </p:grpSp>
      <p:grpSp>
        <p:nvGrpSpPr>
          <p:cNvPr id="18" name="Group 5"/>
          <p:cNvGrpSpPr/>
          <p:nvPr/>
        </p:nvGrpSpPr>
        <p:grpSpPr>
          <a:xfrm>
            <a:off x="6572295" y="2075582"/>
            <a:ext cx="1239660" cy="1988329"/>
            <a:chOff x="6621370" y="1412776"/>
            <a:chExt cx="1652880" cy="2651105"/>
          </a:xfrm>
          <a:solidFill>
            <a:srgbClr val="CD8C75"/>
          </a:solidFill>
        </p:grpSpPr>
        <p:sp>
          <p:nvSpPr>
            <p:cNvPr id="19" name="Freeform: Shape 97"/>
            <p:cNvSpPr>
              <a:spLocks/>
            </p:cNvSpPr>
            <p:nvPr/>
          </p:nvSpPr>
          <p:spPr bwMode="auto">
            <a:xfrm>
              <a:off x="7053163" y="1412776"/>
              <a:ext cx="761439" cy="533937"/>
            </a:xfrm>
            <a:custGeom>
              <a:avLst/>
              <a:gdLst/>
              <a:ahLst/>
              <a:cxnLst>
                <a:cxn ang="0">
                  <a:pos x="37" y="115"/>
                </a:cxn>
                <a:cxn ang="0">
                  <a:pos x="0" y="41"/>
                </a:cxn>
                <a:cxn ang="0">
                  <a:pos x="32" y="11"/>
                </a:cxn>
                <a:cxn ang="0">
                  <a:pos x="61" y="23"/>
                </a:cxn>
                <a:cxn ang="0">
                  <a:pos x="110" y="0"/>
                </a:cxn>
                <a:cxn ang="0">
                  <a:pos x="115" y="33"/>
                </a:cxn>
                <a:cxn ang="0">
                  <a:pos x="164" y="31"/>
                </a:cxn>
                <a:cxn ang="0">
                  <a:pos x="135" y="115"/>
                </a:cxn>
                <a:cxn ang="0">
                  <a:pos x="37" y="115"/>
                </a:cxn>
                <a:cxn ang="0">
                  <a:pos x="37" y="115"/>
                </a:cxn>
              </a:cxnLst>
              <a:rect l="0" t="0" r="r" b="b"/>
              <a:pathLst>
                <a:path w="164" h="115">
                  <a:moveTo>
                    <a:pt x="37" y="115"/>
                  </a:moveTo>
                  <a:lnTo>
                    <a:pt x="0" y="41"/>
                  </a:lnTo>
                  <a:lnTo>
                    <a:pt x="32" y="11"/>
                  </a:lnTo>
                  <a:lnTo>
                    <a:pt x="61" y="23"/>
                  </a:lnTo>
                  <a:lnTo>
                    <a:pt x="110" y="0"/>
                  </a:lnTo>
                  <a:lnTo>
                    <a:pt x="115" y="33"/>
                  </a:lnTo>
                  <a:lnTo>
                    <a:pt x="164" y="31"/>
                  </a:lnTo>
                  <a:lnTo>
                    <a:pt x="135" y="115"/>
                  </a:lnTo>
                  <a:lnTo>
                    <a:pt x="37" y="115"/>
                  </a:lnTo>
                  <a:lnTo>
                    <a:pt x="37" y="11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98"/>
            <p:cNvSpPr>
              <a:spLocks/>
            </p:cNvSpPr>
            <p:nvPr/>
          </p:nvSpPr>
          <p:spPr bwMode="auto">
            <a:xfrm>
              <a:off x="6621370" y="2141713"/>
              <a:ext cx="1652880" cy="1922168"/>
            </a:xfrm>
            <a:custGeom>
              <a:avLst/>
              <a:gdLst/>
              <a:ahLst/>
              <a:cxnLst>
                <a:cxn ang="0">
                  <a:pos x="202" y="90"/>
                </a:cxn>
                <a:cxn ang="0">
                  <a:pos x="216" y="144"/>
                </a:cxn>
                <a:cxn ang="0">
                  <a:pos x="108" y="251"/>
                </a:cxn>
                <a:cxn ang="0">
                  <a:pos x="0" y="144"/>
                </a:cxn>
                <a:cxn ang="0">
                  <a:pos x="16" y="87"/>
                </a:cxn>
                <a:cxn ang="0">
                  <a:pos x="33" y="63"/>
                </a:cxn>
                <a:cxn ang="0">
                  <a:pos x="79" y="0"/>
                </a:cxn>
                <a:cxn ang="0">
                  <a:pos x="138" y="0"/>
                </a:cxn>
                <a:cxn ang="0">
                  <a:pos x="183" y="63"/>
                </a:cxn>
                <a:cxn ang="0">
                  <a:pos x="202" y="90"/>
                </a:cxn>
              </a:cxnLst>
              <a:rect l="0" t="0" r="r" b="b"/>
              <a:pathLst>
                <a:path w="216" h="251">
                  <a:moveTo>
                    <a:pt x="202" y="90"/>
                  </a:moveTo>
                  <a:cubicBezTo>
                    <a:pt x="211" y="106"/>
                    <a:pt x="216" y="124"/>
                    <a:pt x="216" y="144"/>
                  </a:cubicBezTo>
                  <a:cubicBezTo>
                    <a:pt x="216" y="203"/>
                    <a:pt x="168" y="251"/>
                    <a:pt x="108" y="251"/>
                  </a:cubicBezTo>
                  <a:cubicBezTo>
                    <a:pt x="49" y="251"/>
                    <a:pt x="0" y="203"/>
                    <a:pt x="0" y="144"/>
                  </a:cubicBezTo>
                  <a:cubicBezTo>
                    <a:pt x="0" y="123"/>
                    <a:pt x="6" y="104"/>
                    <a:pt x="16" y="87"/>
                  </a:cubicBezTo>
                  <a:cubicBezTo>
                    <a:pt x="21" y="79"/>
                    <a:pt x="28" y="71"/>
                    <a:pt x="33" y="6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83" y="63"/>
                    <a:pt x="183" y="63"/>
                    <a:pt x="183" y="63"/>
                  </a:cubicBezTo>
                  <a:cubicBezTo>
                    <a:pt x="189" y="72"/>
                    <a:pt x="196" y="81"/>
                    <a:pt x="202" y="9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99"/>
            <p:cNvSpPr>
              <a:spLocks/>
            </p:cNvSpPr>
            <p:nvPr/>
          </p:nvSpPr>
          <p:spPr bwMode="auto">
            <a:xfrm>
              <a:off x="7201737" y="1412776"/>
              <a:ext cx="612866" cy="533937"/>
            </a:xfrm>
            <a:custGeom>
              <a:avLst/>
              <a:gdLst/>
              <a:ahLst/>
              <a:cxnLst>
                <a:cxn ang="0">
                  <a:pos x="30" y="79"/>
                </a:cxn>
                <a:cxn ang="0">
                  <a:pos x="0" y="11"/>
                </a:cxn>
                <a:cxn ang="0">
                  <a:pos x="29" y="23"/>
                </a:cxn>
                <a:cxn ang="0">
                  <a:pos x="30" y="79"/>
                </a:cxn>
                <a:cxn ang="0">
                  <a:pos x="30" y="79"/>
                </a:cxn>
                <a:cxn ang="0">
                  <a:pos x="55" y="79"/>
                </a:cxn>
                <a:cxn ang="0">
                  <a:pos x="78" y="0"/>
                </a:cxn>
                <a:cxn ang="0">
                  <a:pos x="83" y="33"/>
                </a:cxn>
                <a:cxn ang="0">
                  <a:pos x="55" y="79"/>
                </a:cxn>
                <a:cxn ang="0">
                  <a:pos x="55" y="79"/>
                </a:cxn>
                <a:cxn ang="0">
                  <a:pos x="132" y="31"/>
                </a:cxn>
                <a:cxn ang="0">
                  <a:pos x="103" y="115"/>
                </a:cxn>
                <a:cxn ang="0">
                  <a:pos x="85" y="115"/>
                </a:cxn>
                <a:cxn ang="0">
                  <a:pos x="132" y="31"/>
                </a:cxn>
                <a:cxn ang="0">
                  <a:pos x="132" y="31"/>
                </a:cxn>
              </a:cxnLst>
              <a:rect l="0" t="0" r="r" b="b"/>
              <a:pathLst>
                <a:path w="132" h="115">
                  <a:moveTo>
                    <a:pt x="30" y="79"/>
                  </a:moveTo>
                  <a:lnTo>
                    <a:pt x="0" y="11"/>
                  </a:lnTo>
                  <a:lnTo>
                    <a:pt x="29" y="23"/>
                  </a:lnTo>
                  <a:lnTo>
                    <a:pt x="30" y="79"/>
                  </a:lnTo>
                  <a:lnTo>
                    <a:pt x="30" y="79"/>
                  </a:lnTo>
                  <a:close/>
                  <a:moveTo>
                    <a:pt x="55" y="79"/>
                  </a:moveTo>
                  <a:lnTo>
                    <a:pt x="78" y="0"/>
                  </a:lnTo>
                  <a:lnTo>
                    <a:pt x="83" y="33"/>
                  </a:lnTo>
                  <a:lnTo>
                    <a:pt x="55" y="79"/>
                  </a:lnTo>
                  <a:lnTo>
                    <a:pt x="55" y="79"/>
                  </a:lnTo>
                  <a:close/>
                  <a:moveTo>
                    <a:pt x="132" y="31"/>
                  </a:moveTo>
                  <a:lnTo>
                    <a:pt x="103" y="115"/>
                  </a:lnTo>
                  <a:lnTo>
                    <a:pt x="85" y="115"/>
                  </a:lnTo>
                  <a:lnTo>
                    <a:pt x="132" y="31"/>
                  </a:lnTo>
                  <a:lnTo>
                    <a:pt x="132" y="3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100"/>
            <p:cNvSpPr>
              <a:spLocks/>
            </p:cNvSpPr>
            <p:nvPr/>
          </p:nvSpPr>
          <p:spPr bwMode="auto">
            <a:xfrm>
              <a:off x="7197092" y="1993139"/>
              <a:ext cx="533937" cy="92858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64" y="0"/>
                </a:cxn>
                <a:cxn ang="0">
                  <a:pos x="70" y="6"/>
                </a:cxn>
                <a:cxn ang="0">
                  <a:pos x="70" y="6"/>
                </a:cxn>
                <a:cxn ang="0">
                  <a:pos x="64" y="12"/>
                </a:cxn>
                <a:cxn ang="0">
                  <a:pos x="7" y="1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7" y="0"/>
                </a:cxn>
              </a:cxnLst>
              <a:rect l="0" t="0" r="r" b="b"/>
              <a:pathLst>
                <a:path w="70" h="12">
                  <a:moveTo>
                    <a:pt x="7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7" y="0"/>
                    <a:pt x="70" y="3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70" y="10"/>
                    <a:pt x="67" y="12"/>
                    <a:pt x="64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101"/>
            <p:cNvSpPr>
              <a:spLocks/>
            </p:cNvSpPr>
            <p:nvPr/>
          </p:nvSpPr>
          <p:spPr bwMode="auto">
            <a:xfrm>
              <a:off x="7684600" y="1770279"/>
              <a:ext cx="455006" cy="278575"/>
            </a:xfrm>
            <a:custGeom>
              <a:avLst/>
              <a:gdLst/>
              <a:ahLst/>
              <a:cxnLst>
                <a:cxn ang="0">
                  <a:pos x="0" y="33"/>
                </a:cxn>
                <a:cxn ang="0">
                  <a:pos x="50" y="0"/>
                </a:cxn>
                <a:cxn ang="0">
                  <a:pos x="59" y="11"/>
                </a:cxn>
                <a:cxn ang="0">
                  <a:pos x="0" y="33"/>
                </a:cxn>
              </a:cxnLst>
              <a:rect l="0" t="0" r="r" b="b"/>
              <a:pathLst>
                <a:path w="59" h="36">
                  <a:moveTo>
                    <a:pt x="0" y="33"/>
                  </a:moveTo>
                  <a:cubicBezTo>
                    <a:pt x="9" y="4"/>
                    <a:pt x="33" y="21"/>
                    <a:pt x="50" y="0"/>
                  </a:cubicBezTo>
                  <a:cubicBezTo>
                    <a:pt x="52" y="4"/>
                    <a:pt x="57" y="8"/>
                    <a:pt x="59" y="11"/>
                  </a:cubicBezTo>
                  <a:cubicBezTo>
                    <a:pt x="36" y="36"/>
                    <a:pt x="24" y="6"/>
                    <a:pt x="0" y="3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Freeform: Shape 102"/>
            <p:cNvSpPr>
              <a:spLocks/>
            </p:cNvSpPr>
            <p:nvPr/>
          </p:nvSpPr>
          <p:spPr bwMode="auto">
            <a:xfrm>
              <a:off x="7693886" y="1886354"/>
              <a:ext cx="459651" cy="320363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60" y="25"/>
                </a:cxn>
                <a:cxn ang="0">
                  <a:pos x="58" y="39"/>
                </a:cxn>
                <a:cxn ang="0">
                  <a:pos x="0" y="16"/>
                </a:cxn>
              </a:cxnLst>
              <a:rect l="0" t="0" r="r" b="b"/>
              <a:pathLst>
                <a:path w="60" h="42">
                  <a:moveTo>
                    <a:pt x="0" y="16"/>
                  </a:moveTo>
                  <a:cubicBezTo>
                    <a:pt x="26" y="0"/>
                    <a:pt x="33" y="29"/>
                    <a:pt x="60" y="25"/>
                  </a:cubicBezTo>
                  <a:cubicBezTo>
                    <a:pt x="59" y="29"/>
                    <a:pt x="59" y="35"/>
                    <a:pt x="58" y="39"/>
                  </a:cubicBezTo>
                  <a:cubicBezTo>
                    <a:pt x="26" y="42"/>
                    <a:pt x="36" y="12"/>
                    <a:pt x="0" y="1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Freeform: Shape 103"/>
            <p:cNvSpPr>
              <a:spLocks/>
            </p:cNvSpPr>
            <p:nvPr/>
          </p:nvSpPr>
          <p:spPr bwMode="auto">
            <a:xfrm>
              <a:off x="6621370" y="2141713"/>
              <a:ext cx="1485735" cy="1829310"/>
            </a:xfrm>
            <a:custGeom>
              <a:avLst/>
              <a:gdLst/>
              <a:ahLst/>
              <a:cxnLst>
                <a:cxn ang="0">
                  <a:pos x="45" y="231"/>
                </a:cxn>
                <a:cxn ang="0">
                  <a:pos x="0" y="144"/>
                </a:cxn>
                <a:cxn ang="0">
                  <a:pos x="16" y="87"/>
                </a:cxn>
                <a:cxn ang="0">
                  <a:pos x="33" y="63"/>
                </a:cxn>
                <a:cxn ang="0">
                  <a:pos x="79" y="0"/>
                </a:cxn>
                <a:cxn ang="0">
                  <a:pos x="125" y="0"/>
                </a:cxn>
                <a:cxn ang="0">
                  <a:pos x="161" y="51"/>
                </a:cxn>
                <a:cxn ang="0">
                  <a:pos x="180" y="78"/>
                </a:cxn>
                <a:cxn ang="0">
                  <a:pos x="194" y="131"/>
                </a:cxn>
                <a:cxn ang="0">
                  <a:pos x="87" y="239"/>
                </a:cxn>
                <a:cxn ang="0">
                  <a:pos x="45" y="231"/>
                </a:cxn>
              </a:cxnLst>
              <a:rect l="0" t="0" r="r" b="b"/>
              <a:pathLst>
                <a:path w="194" h="239">
                  <a:moveTo>
                    <a:pt x="45" y="231"/>
                  </a:moveTo>
                  <a:cubicBezTo>
                    <a:pt x="18" y="211"/>
                    <a:pt x="0" y="179"/>
                    <a:pt x="0" y="144"/>
                  </a:cubicBezTo>
                  <a:cubicBezTo>
                    <a:pt x="0" y="123"/>
                    <a:pt x="6" y="104"/>
                    <a:pt x="16" y="87"/>
                  </a:cubicBezTo>
                  <a:cubicBezTo>
                    <a:pt x="21" y="79"/>
                    <a:pt x="28" y="71"/>
                    <a:pt x="33" y="6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8" y="59"/>
                    <a:pt x="174" y="68"/>
                    <a:pt x="180" y="78"/>
                  </a:cubicBezTo>
                  <a:cubicBezTo>
                    <a:pt x="189" y="93"/>
                    <a:pt x="194" y="112"/>
                    <a:pt x="194" y="131"/>
                  </a:cubicBezTo>
                  <a:cubicBezTo>
                    <a:pt x="194" y="191"/>
                    <a:pt x="146" y="239"/>
                    <a:pt x="87" y="239"/>
                  </a:cubicBezTo>
                  <a:cubicBezTo>
                    <a:pt x="72" y="239"/>
                    <a:pt x="58" y="236"/>
                    <a:pt x="45" y="23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</a:rPr>
                <a:t>60%</a:t>
              </a:r>
            </a:p>
          </p:txBody>
        </p:sp>
      </p:grpSp>
      <p:grpSp>
        <p:nvGrpSpPr>
          <p:cNvPr id="26" name="Group 4"/>
          <p:cNvGrpSpPr/>
          <p:nvPr/>
        </p:nvGrpSpPr>
        <p:grpSpPr>
          <a:xfrm>
            <a:off x="8600007" y="2075582"/>
            <a:ext cx="1239660" cy="1988329"/>
            <a:chOff x="9324987" y="1412776"/>
            <a:chExt cx="1652880" cy="2651105"/>
          </a:xfrm>
          <a:solidFill>
            <a:srgbClr val="C2CCAA"/>
          </a:solidFill>
        </p:grpSpPr>
        <p:sp>
          <p:nvSpPr>
            <p:cNvPr id="27" name="Freeform: Shape 109"/>
            <p:cNvSpPr>
              <a:spLocks/>
            </p:cNvSpPr>
            <p:nvPr/>
          </p:nvSpPr>
          <p:spPr bwMode="auto">
            <a:xfrm>
              <a:off x="9756780" y="1412776"/>
              <a:ext cx="761439" cy="533937"/>
            </a:xfrm>
            <a:custGeom>
              <a:avLst/>
              <a:gdLst/>
              <a:ahLst/>
              <a:cxnLst>
                <a:cxn ang="0">
                  <a:pos x="37" y="115"/>
                </a:cxn>
                <a:cxn ang="0">
                  <a:pos x="0" y="41"/>
                </a:cxn>
                <a:cxn ang="0">
                  <a:pos x="32" y="11"/>
                </a:cxn>
                <a:cxn ang="0">
                  <a:pos x="61" y="23"/>
                </a:cxn>
                <a:cxn ang="0">
                  <a:pos x="110" y="0"/>
                </a:cxn>
                <a:cxn ang="0">
                  <a:pos x="115" y="33"/>
                </a:cxn>
                <a:cxn ang="0">
                  <a:pos x="164" y="31"/>
                </a:cxn>
                <a:cxn ang="0">
                  <a:pos x="135" y="115"/>
                </a:cxn>
                <a:cxn ang="0">
                  <a:pos x="37" y="115"/>
                </a:cxn>
                <a:cxn ang="0">
                  <a:pos x="37" y="115"/>
                </a:cxn>
              </a:cxnLst>
              <a:rect l="0" t="0" r="r" b="b"/>
              <a:pathLst>
                <a:path w="164" h="115">
                  <a:moveTo>
                    <a:pt x="37" y="115"/>
                  </a:moveTo>
                  <a:lnTo>
                    <a:pt x="0" y="41"/>
                  </a:lnTo>
                  <a:lnTo>
                    <a:pt x="32" y="11"/>
                  </a:lnTo>
                  <a:lnTo>
                    <a:pt x="61" y="23"/>
                  </a:lnTo>
                  <a:lnTo>
                    <a:pt x="110" y="0"/>
                  </a:lnTo>
                  <a:lnTo>
                    <a:pt x="115" y="33"/>
                  </a:lnTo>
                  <a:lnTo>
                    <a:pt x="164" y="31"/>
                  </a:lnTo>
                  <a:lnTo>
                    <a:pt x="135" y="115"/>
                  </a:lnTo>
                  <a:lnTo>
                    <a:pt x="37" y="115"/>
                  </a:lnTo>
                  <a:lnTo>
                    <a:pt x="37" y="11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Freeform: Shape 110"/>
            <p:cNvSpPr>
              <a:spLocks/>
            </p:cNvSpPr>
            <p:nvPr/>
          </p:nvSpPr>
          <p:spPr bwMode="auto">
            <a:xfrm>
              <a:off x="9324987" y="2141713"/>
              <a:ext cx="1652880" cy="1922168"/>
            </a:xfrm>
            <a:custGeom>
              <a:avLst/>
              <a:gdLst/>
              <a:ahLst/>
              <a:cxnLst>
                <a:cxn ang="0">
                  <a:pos x="202" y="90"/>
                </a:cxn>
                <a:cxn ang="0">
                  <a:pos x="216" y="144"/>
                </a:cxn>
                <a:cxn ang="0">
                  <a:pos x="108" y="251"/>
                </a:cxn>
                <a:cxn ang="0">
                  <a:pos x="0" y="144"/>
                </a:cxn>
                <a:cxn ang="0">
                  <a:pos x="16" y="87"/>
                </a:cxn>
                <a:cxn ang="0">
                  <a:pos x="33" y="63"/>
                </a:cxn>
                <a:cxn ang="0">
                  <a:pos x="79" y="0"/>
                </a:cxn>
                <a:cxn ang="0">
                  <a:pos x="138" y="0"/>
                </a:cxn>
                <a:cxn ang="0">
                  <a:pos x="183" y="63"/>
                </a:cxn>
                <a:cxn ang="0">
                  <a:pos x="202" y="90"/>
                </a:cxn>
              </a:cxnLst>
              <a:rect l="0" t="0" r="r" b="b"/>
              <a:pathLst>
                <a:path w="216" h="251">
                  <a:moveTo>
                    <a:pt x="202" y="90"/>
                  </a:moveTo>
                  <a:cubicBezTo>
                    <a:pt x="211" y="106"/>
                    <a:pt x="216" y="124"/>
                    <a:pt x="216" y="144"/>
                  </a:cubicBezTo>
                  <a:cubicBezTo>
                    <a:pt x="216" y="203"/>
                    <a:pt x="168" y="251"/>
                    <a:pt x="108" y="251"/>
                  </a:cubicBezTo>
                  <a:cubicBezTo>
                    <a:pt x="49" y="251"/>
                    <a:pt x="0" y="203"/>
                    <a:pt x="0" y="144"/>
                  </a:cubicBezTo>
                  <a:cubicBezTo>
                    <a:pt x="0" y="123"/>
                    <a:pt x="6" y="104"/>
                    <a:pt x="16" y="87"/>
                  </a:cubicBezTo>
                  <a:cubicBezTo>
                    <a:pt x="21" y="79"/>
                    <a:pt x="28" y="71"/>
                    <a:pt x="33" y="6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83" y="63"/>
                    <a:pt x="183" y="63"/>
                    <a:pt x="183" y="63"/>
                  </a:cubicBezTo>
                  <a:cubicBezTo>
                    <a:pt x="189" y="72"/>
                    <a:pt x="196" y="81"/>
                    <a:pt x="202" y="9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Freeform: Shape 111"/>
            <p:cNvSpPr>
              <a:spLocks/>
            </p:cNvSpPr>
            <p:nvPr/>
          </p:nvSpPr>
          <p:spPr bwMode="auto">
            <a:xfrm>
              <a:off x="9905354" y="1412776"/>
              <a:ext cx="612866" cy="533937"/>
            </a:xfrm>
            <a:custGeom>
              <a:avLst/>
              <a:gdLst/>
              <a:ahLst/>
              <a:cxnLst>
                <a:cxn ang="0">
                  <a:pos x="30" y="79"/>
                </a:cxn>
                <a:cxn ang="0">
                  <a:pos x="0" y="11"/>
                </a:cxn>
                <a:cxn ang="0">
                  <a:pos x="29" y="23"/>
                </a:cxn>
                <a:cxn ang="0">
                  <a:pos x="30" y="79"/>
                </a:cxn>
                <a:cxn ang="0">
                  <a:pos x="30" y="79"/>
                </a:cxn>
                <a:cxn ang="0">
                  <a:pos x="55" y="79"/>
                </a:cxn>
                <a:cxn ang="0">
                  <a:pos x="78" y="0"/>
                </a:cxn>
                <a:cxn ang="0">
                  <a:pos x="83" y="33"/>
                </a:cxn>
                <a:cxn ang="0">
                  <a:pos x="55" y="79"/>
                </a:cxn>
                <a:cxn ang="0">
                  <a:pos x="55" y="79"/>
                </a:cxn>
                <a:cxn ang="0">
                  <a:pos x="132" y="31"/>
                </a:cxn>
                <a:cxn ang="0">
                  <a:pos x="103" y="115"/>
                </a:cxn>
                <a:cxn ang="0">
                  <a:pos x="85" y="115"/>
                </a:cxn>
                <a:cxn ang="0">
                  <a:pos x="132" y="31"/>
                </a:cxn>
                <a:cxn ang="0">
                  <a:pos x="132" y="31"/>
                </a:cxn>
              </a:cxnLst>
              <a:rect l="0" t="0" r="r" b="b"/>
              <a:pathLst>
                <a:path w="132" h="115">
                  <a:moveTo>
                    <a:pt x="30" y="79"/>
                  </a:moveTo>
                  <a:lnTo>
                    <a:pt x="0" y="11"/>
                  </a:lnTo>
                  <a:lnTo>
                    <a:pt x="29" y="23"/>
                  </a:lnTo>
                  <a:lnTo>
                    <a:pt x="30" y="79"/>
                  </a:lnTo>
                  <a:lnTo>
                    <a:pt x="30" y="79"/>
                  </a:lnTo>
                  <a:close/>
                  <a:moveTo>
                    <a:pt x="55" y="79"/>
                  </a:moveTo>
                  <a:lnTo>
                    <a:pt x="78" y="0"/>
                  </a:lnTo>
                  <a:lnTo>
                    <a:pt x="83" y="33"/>
                  </a:lnTo>
                  <a:lnTo>
                    <a:pt x="55" y="79"/>
                  </a:lnTo>
                  <a:lnTo>
                    <a:pt x="55" y="79"/>
                  </a:lnTo>
                  <a:close/>
                  <a:moveTo>
                    <a:pt x="132" y="31"/>
                  </a:moveTo>
                  <a:lnTo>
                    <a:pt x="103" y="115"/>
                  </a:lnTo>
                  <a:lnTo>
                    <a:pt x="85" y="115"/>
                  </a:lnTo>
                  <a:lnTo>
                    <a:pt x="132" y="31"/>
                  </a:lnTo>
                  <a:lnTo>
                    <a:pt x="132" y="3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Freeform: Shape 112"/>
            <p:cNvSpPr>
              <a:spLocks/>
            </p:cNvSpPr>
            <p:nvPr/>
          </p:nvSpPr>
          <p:spPr bwMode="auto">
            <a:xfrm>
              <a:off x="9900709" y="1993139"/>
              <a:ext cx="533937" cy="92858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64" y="0"/>
                </a:cxn>
                <a:cxn ang="0">
                  <a:pos x="70" y="6"/>
                </a:cxn>
                <a:cxn ang="0">
                  <a:pos x="70" y="6"/>
                </a:cxn>
                <a:cxn ang="0">
                  <a:pos x="64" y="12"/>
                </a:cxn>
                <a:cxn ang="0">
                  <a:pos x="7" y="1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7" y="0"/>
                </a:cxn>
              </a:cxnLst>
              <a:rect l="0" t="0" r="r" b="b"/>
              <a:pathLst>
                <a:path w="70" h="12">
                  <a:moveTo>
                    <a:pt x="7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7" y="0"/>
                    <a:pt x="70" y="3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70" y="10"/>
                    <a:pt x="67" y="12"/>
                    <a:pt x="64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Freeform: Shape 113"/>
            <p:cNvSpPr>
              <a:spLocks/>
            </p:cNvSpPr>
            <p:nvPr/>
          </p:nvSpPr>
          <p:spPr bwMode="auto">
            <a:xfrm>
              <a:off x="10388217" y="1770279"/>
              <a:ext cx="455006" cy="278575"/>
            </a:xfrm>
            <a:custGeom>
              <a:avLst/>
              <a:gdLst/>
              <a:ahLst/>
              <a:cxnLst>
                <a:cxn ang="0">
                  <a:pos x="0" y="33"/>
                </a:cxn>
                <a:cxn ang="0">
                  <a:pos x="50" y="0"/>
                </a:cxn>
                <a:cxn ang="0">
                  <a:pos x="59" y="11"/>
                </a:cxn>
                <a:cxn ang="0">
                  <a:pos x="0" y="33"/>
                </a:cxn>
              </a:cxnLst>
              <a:rect l="0" t="0" r="r" b="b"/>
              <a:pathLst>
                <a:path w="59" h="36">
                  <a:moveTo>
                    <a:pt x="0" y="33"/>
                  </a:moveTo>
                  <a:cubicBezTo>
                    <a:pt x="9" y="4"/>
                    <a:pt x="33" y="21"/>
                    <a:pt x="50" y="0"/>
                  </a:cubicBezTo>
                  <a:cubicBezTo>
                    <a:pt x="52" y="4"/>
                    <a:pt x="57" y="8"/>
                    <a:pt x="59" y="11"/>
                  </a:cubicBezTo>
                  <a:cubicBezTo>
                    <a:pt x="36" y="36"/>
                    <a:pt x="24" y="6"/>
                    <a:pt x="0" y="3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Freeform: Shape 114"/>
            <p:cNvSpPr>
              <a:spLocks/>
            </p:cNvSpPr>
            <p:nvPr/>
          </p:nvSpPr>
          <p:spPr bwMode="auto">
            <a:xfrm>
              <a:off x="10397503" y="1886354"/>
              <a:ext cx="459651" cy="320363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60" y="25"/>
                </a:cxn>
                <a:cxn ang="0">
                  <a:pos x="58" y="39"/>
                </a:cxn>
                <a:cxn ang="0">
                  <a:pos x="0" y="16"/>
                </a:cxn>
              </a:cxnLst>
              <a:rect l="0" t="0" r="r" b="b"/>
              <a:pathLst>
                <a:path w="60" h="42">
                  <a:moveTo>
                    <a:pt x="0" y="16"/>
                  </a:moveTo>
                  <a:cubicBezTo>
                    <a:pt x="26" y="0"/>
                    <a:pt x="33" y="29"/>
                    <a:pt x="60" y="25"/>
                  </a:cubicBezTo>
                  <a:cubicBezTo>
                    <a:pt x="59" y="29"/>
                    <a:pt x="59" y="35"/>
                    <a:pt x="58" y="39"/>
                  </a:cubicBezTo>
                  <a:cubicBezTo>
                    <a:pt x="26" y="42"/>
                    <a:pt x="36" y="12"/>
                    <a:pt x="0" y="1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Freeform: Shape 115"/>
            <p:cNvSpPr>
              <a:spLocks/>
            </p:cNvSpPr>
            <p:nvPr/>
          </p:nvSpPr>
          <p:spPr bwMode="auto">
            <a:xfrm>
              <a:off x="9324987" y="2141713"/>
              <a:ext cx="1485735" cy="1829310"/>
            </a:xfrm>
            <a:custGeom>
              <a:avLst/>
              <a:gdLst/>
              <a:ahLst/>
              <a:cxnLst>
                <a:cxn ang="0">
                  <a:pos x="45" y="231"/>
                </a:cxn>
                <a:cxn ang="0">
                  <a:pos x="0" y="144"/>
                </a:cxn>
                <a:cxn ang="0">
                  <a:pos x="16" y="87"/>
                </a:cxn>
                <a:cxn ang="0">
                  <a:pos x="33" y="63"/>
                </a:cxn>
                <a:cxn ang="0">
                  <a:pos x="79" y="0"/>
                </a:cxn>
                <a:cxn ang="0">
                  <a:pos x="125" y="0"/>
                </a:cxn>
                <a:cxn ang="0">
                  <a:pos x="161" y="51"/>
                </a:cxn>
                <a:cxn ang="0">
                  <a:pos x="180" y="78"/>
                </a:cxn>
                <a:cxn ang="0">
                  <a:pos x="194" y="131"/>
                </a:cxn>
                <a:cxn ang="0">
                  <a:pos x="87" y="239"/>
                </a:cxn>
                <a:cxn ang="0">
                  <a:pos x="45" y="231"/>
                </a:cxn>
              </a:cxnLst>
              <a:rect l="0" t="0" r="r" b="b"/>
              <a:pathLst>
                <a:path w="194" h="239">
                  <a:moveTo>
                    <a:pt x="45" y="231"/>
                  </a:moveTo>
                  <a:cubicBezTo>
                    <a:pt x="18" y="211"/>
                    <a:pt x="0" y="179"/>
                    <a:pt x="0" y="144"/>
                  </a:cubicBezTo>
                  <a:cubicBezTo>
                    <a:pt x="0" y="123"/>
                    <a:pt x="6" y="104"/>
                    <a:pt x="16" y="87"/>
                  </a:cubicBezTo>
                  <a:cubicBezTo>
                    <a:pt x="21" y="79"/>
                    <a:pt x="28" y="71"/>
                    <a:pt x="33" y="6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8" y="59"/>
                    <a:pt x="174" y="68"/>
                    <a:pt x="180" y="78"/>
                  </a:cubicBezTo>
                  <a:cubicBezTo>
                    <a:pt x="189" y="93"/>
                    <a:pt x="194" y="112"/>
                    <a:pt x="194" y="131"/>
                  </a:cubicBezTo>
                  <a:cubicBezTo>
                    <a:pt x="194" y="191"/>
                    <a:pt x="146" y="239"/>
                    <a:pt x="87" y="239"/>
                  </a:cubicBezTo>
                  <a:cubicBezTo>
                    <a:pt x="72" y="239"/>
                    <a:pt x="58" y="236"/>
                    <a:pt x="45" y="23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</a:rPr>
                <a:t>80%</a:t>
              </a:r>
            </a:p>
          </p:txBody>
        </p:sp>
      </p:grpSp>
      <p:grpSp>
        <p:nvGrpSpPr>
          <p:cNvPr id="34" name="Group 62"/>
          <p:cNvGrpSpPr/>
          <p:nvPr/>
        </p:nvGrpSpPr>
        <p:grpSpPr>
          <a:xfrm>
            <a:off x="2139899" y="3830777"/>
            <a:ext cx="1789887" cy="1247860"/>
            <a:chOff x="957484" y="4001900"/>
            <a:chExt cx="2126568" cy="1731356"/>
          </a:xfrm>
        </p:grpSpPr>
        <p:sp>
          <p:nvSpPr>
            <p:cNvPr id="35" name="TextBox 63"/>
            <p:cNvSpPr txBox="1">
              <a:spLocks/>
            </p:cNvSpPr>
            <p:nvPr/>
          </p:nvSpPr>
          <p:spPr bwMode="auto">
            <a:xfrm>
              <a:off x="957484" y="4001900"/>
              <a:ext cx="2126568" cy="859739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latinLnBrk="0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36" name="TextBox 64"/>
            <p:cNvSpPr txBox="1">
              <a:spLocks/>
            </p:cNvSpPr>
            <p:nvPr/>
          </p:nvSpPr>
          <p:spPr bwMode="auto">
            <a:xfrm>
              <a:off x="957484" y="4861639"/>
              <a:ext cx="2126568" cy="871617"/>
            </a:xfrm>
            <a:prstGeom prst="rect">
              <a:avLst/>
            </a:prstGeom>
            <a:noFill/>
          </p:spPr>
          <p:txBody>
            <a:bodyPr wrap="square" lIns="90000" tIns="46800" rIns="90000" bIns="46800" anchor="ctr" anchorCtr="1">
              <a:normAutofit lnSpcReduction="10000"/>
            </a:bodyPr>
            <a:lstStyle/>
            <a:p>
              <a:pPr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 dirty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000" b="0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37" name="Group 65"/>
          <p:cNvGrpSpPr/>
          <p:nvPr/>
        </p:nvGrpSpPr>
        <p:grpSpPr>
          <a:xfrm>
            <a:off x="4206788" y="3830777"/>
            <a:ext cx="1789887" cy="1247860"/>
            <a:chOff x="957484" y="4001900"/>
            <a:chExt cx="2126568" cy="1731356"/>
          </a:xfrm>
        </p:grpSpPr>
        <p:sp>
          <p:nvSpPr>
            <p:cNvPr id="38" name="TextBox 66"/>
            <p:cNvSpPr txBox="1">
              <a:spLocks/>
            </p:cNvSpPr>
            <p:nvPr/>
          </p:nvSpPr>
          <p:spPr bwMode="auto">
            <a:xfrm>
              <a:off x="957484" y="4001900"/>
              <a:ext cx="2126568" cy="859739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latinLnBrk="0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39" name="TextBox 67"/>
            <p:cNvSpPr txBox="1">
              <a:spLocks/>
            </p:cNvSpPr>
            <p:nvPr/>
          </p:nvSpPr>
          <p:spPr bwMode="auto">
            <a:xfrm>
              <a:off x="957484" y="4861639"/>
              <a:ext cx="2126568" cy="871617"/>
            </a:xfrm>
            <a:prstGeom prst="rect">
              <a:avLst/>
            </a:prstGeom>
            <a:noFill/>
          </p:spPr>
          <p:txBody>
            <a:bodyPr wrap="square" lIns="90000" tIns="46800" rIns="90000" bIns="46800" anchor="ctr" anchorCtr="1">
              <a:normAutofit lnSpcReduction="10000"/>
            </a:bodyPr>
            <a:lstStyle/>
            <a:p>
              <a:pPr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40" name="Group 68"/>
          <p:cNvGrpSpPr/>
          <p:nvPr/>
        </p:nvGrpSpPr>
        <p:grpSpPr>
          <a:xfrm>
            <a:off x="6234501" y="3830777"/>
            <a:ext cx="1789887" cy="1247860"/>
            <a:chOff x="957484" y="4001900"/>
            <a:chExt cx="2126568" cy="1731356"/>
          </a:xfrm>
        </p:grpSpPr>
        <p:sp>
          <p:nvSpPr>
            <p:cNvPr id="41" name="TextBox 69"/>
            <p:cNvSpPr txBox="1">
              <a:spLocks/>
            </p:cNvSpPr>
            <p:nvPr/>
          </p:nvSpPr>
          <p:spPr bwMode="auto">
            <a:xfrm>
              <a:off x="957484" y="4001900"/>
              <a:ext cx="2126568" cy="859739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latinLnBrk="0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42" name="TextBox 70"/>
            <p:cNvSpPr txBox="1">
              <a:spLocks/>
            </p:cNvSpPr>
            <p:nvPr/>
          </p:nvSpPr>
          <p:spPr bwMode="auto">
            <a:xfrm>
              <a:off x="957484" y="4861639"/>
              <a:ext cx="2126568" cy="871617"/>
            </a:xfrm>
            <a:prstGeom prst="rect">
              <a:avLst/>
            </a:prstGeom>
            <a:noFill/>
          </p:spPr>
          <p:txBody>
            <a:bodyPr wrap="square" lIns="90000" tIns="46800" rIns="90000" bIns="46800" anchor="ctr" anchorCtr="1">
              <a:normAutofit lnSpcReduction="10000"/>
            </a:bodyPr>
            <a:lstStyle/>
            <a:p>
              <a:pPr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43" name="Group 71"/>
          <p:cNvGrpSpPr/>
          <p:nvPr/>
        </p:nvGrpSpPr>
        <p:grpSpPr>
          <a:xfrm>
            <a:off x="8262214" y="3830777"/>
            <a:ext cx="1789887" cy="1247860"/>
            <a:chOff x="957484" y="4001900"/>
            <a:chExt cx="2126568" cy="1731356"/>
          </a:xfrm>
        </p:grpSpPr>
        <p:sp>
          <p:nvSpPr>
            <p:cNvPr id="44" name="TextBox 72"/>
            <p:cNvSpPr txBox="1">
              <a:spLocks/>
            </p:cNvSpPr>
            <p:nvPr/>
          </p:nvSpPr>
          <p:spPr bwMode="auto">
            <a:xfrm>
              <a:off x="957484" y="4001900"/>
              <a:ext cx="2126568" cy="859739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latinLnBrk="0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45" name="TextBox 73"/>
            <p:cNvSpPr txBox="1">
              <a:spLocks/>
            </p:cNvSpPr>
            <p:nvPr/>
          </p:nvSpPr>
          <p:spPr bwMode="auto">
            <a:xfrm>
              <a:off x="957484" y="4861639"/>
              <a:ext cx="2126568" cy="871617"/>
            </a:xfrm>
            <a:prstGeom prst="rect">
              <a:avLst/>
            </a:prstGeom>
            <a:noFill/>
          </p:spPr>
          <p:txBody>
            <a:bodyPr wrap="square" lIns="90000" tIns="46800" rIns="90000" bIns="46800" anchor="ctr" anchorCtr="1">
              <a:normAutofit lnSpcReduction="10000"/>
            </a:bodyPr>
            <a:lstStyle/>
            <a:p>
              <a:pPr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260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1" fill="hold" nodeType="after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1" fill="hold" nodeType="after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1" fill="hold" nodeType="after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0"/>
          <p:cNvGrpSpPr/>
          <p:nvPr/>
        </p:nvGrpSpPr>
        <p:grpSpPr>
          <a:xfrm>
            <a:off x="7900955" y="2428708"/>
            <a:ext cx="1610368" cy="512448"/>
            <a:chOff x="8463902" y="2270658"/>
            <a:chExt cx="2147157" cy="683264"/>
          </a:xfrm>
        </p:grpSpPr>
        <p:sp>
          <p:nvSpPr>
            <p:cNvPr id="3" name="Rectangle 37"/>
            <p:cNvSpPr/>
            <p:nvPr/>
          </p:nvSpPr>
          <p:spPr>
            <a:xfrm>
              <a:off x="8463902" y="2492257"/>
              <a:ext cx="2147157" cy="461665"/>
            </a:xfrm>
            <a:prstGeom prst="rect">
              <a:avLst/>
            </a:prstGeom>
          </p:spPr>
          <p:txBody>
            <a:bodyPr wrap="square" lIns="0" tIns="0" rIns="0" bIns="0">
              <a:normAutofit fontScale="77500" lnSpcReduction="20000"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</a:t>
              </a:r>
              <a:b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4" name="TextBox 38"/>
            <p:cNvSpPr txBox="1">
              <a:spLocks/>
            </p:cNvSpPr>
            <p:nvPr/>
          </p:nvSpPr>
          <p:spPr bwMode="auto">
            <a:xfrm>
              <a:off x="8463902" y="2270658"/>
              <a:ext cx="2147157" cy="2215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latinLnBrk="0">
                <a:buClr>
                  <a:prstClr val="white"/>
                </a:buClr>
                <a:defRPr/>
              </a:pPr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</a:rPr>
                <a:t>标题文本预设 </a:t>
              </a:r>
            </a:p>
          </p:txBody>
        </p:sp>
      </p:grpSp>
      <p:grpSp>
        <p:nvGrpSpPr>
          <p:cNvPr id="5" name="Group 12"/>
          <p:cNvGrpSpPr/>
          <p:nvPr/>
        </p:nvGrpSpPr>
        <p:grpSpPr>
          <a:xfrm>
            <a:off x="7916105" y="4001018"/>
            <a:ext cx="1610368" cy="512448"/>
            <a:chOff x="8484103" y="4367072"/>
            <a:chExt cx="2147157" cy="683264"/>
          </a:xfrm>
        </p:grpSpPr>
        <p:sp>
          <p:nvSpPr>
            <p:cNvPr id="6" name="Rectangle 39"/>
            <p:cNvSpPr/>
            <p:nvPr/>
          </p:nvSpPr>
          <p:spPr>
            <a:xfrm>
              <a:off x="8484103" y="4588671"/>
              <a:ext cx="2147157" cy="461665"/>
            </a:xfrm>
            <a:prstGeom prst="rect">
              <a:avLst/>
            </a:prstGeom>
          </p:spPr>
          <p:txBody>
            <a:bodyPr wrap="square" lIns="0" tIns="0" rIns="0" bIns="0">
              <a:normAutofit fontScale="77500" lnSpcReduction="20000"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00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</a:t>
              </a:r>
              <a:br>
                <a:rPr lang="zh-CN" altLang="en-US" sz="10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1000">
                  <a:solidFill>
                    <a:schemeClr val="bg1">
                      <a:lumMod val="5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7" name="TextBox 40"/>
            <p:cNvSpPr txBox="1">
              <a:spLocks/>
            </p:cNvSpPr>
            <p:nvPr/>
          </p:nvSpPr>
          <p:spPr bwMode="auto">
            <a:xfrm>
              <a:off x="8484103" y="4367072"/>
              <a:ext cx="2147157" cy="2215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latinLnBrk="0">
                <a:buClr>
                  <a:prstClr val="white"/>
                </a:buClr>
                <a:defRPr/>
              </a:pPr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</a:rPr>
                <a:t>标题文本预设 </a:t>
              </a:r>
            </a:p>
          </p:txBody>
        </p:sp>
      </p:grpSp>
      <p:grpSp>
        <p:nvGrpSpPr>
          <p:cNvPr id="8" name="Group 9"/>
          <p:cNvGrpSpPr/>
          <p:nvPr/>
        </p:nvGrpSpPr>
        <p:grpSpPr>
          <a:xfrm>
            <a:off x="2641495" y="4317327"/>
            <a:ext cx="1610368" cy="512448"/>
            <a:chOff x="1451289" y="4788817"/>
            <a:chExt cx="2147157" cy="683264"/>
          </a:xfrm>
        </p:grpSpPr>
        <p:sp>
          <p:nvSpPr>
            <p:cNvPr id="9" name="Rectangle 41"/>
            <p:cNvSpPr/>
            <p:nvPr/>
          </p:nvSpPr>
          <p:spPr>
            <a:xfrm>
              <a:off x="1451289" y="5010416"/>
              <a:ext cx="2147157" cy="461665"/>
            </a:xfrm>
            <a:prstGeom prst="rect">
              <a:avLst/>
            </a:prstGeom>
          </p:spPr>
          <p:txBody>
            <a:bodyPr wrap="square" lIns="0" tIns="0" rIns="0" bIns="0">
              <a:normAutofit fontScale="77500" lnSpcReduction="20000"/>
            </a:bodyPr>
            <a:lstStyle/>
            <a:p>
              <a:pPr algn="r">
                <a:lnSpc>
                  <a:spcPct val="120000"/>
                </a:lnSpc>
                <a:defRPr/>
              </a:pPr>
              <a:r>
                <a:rPr lang="zh-CN" altLang="en-US" sz="100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</a:t>
              </a:r>
              <a:br>
                <a:rPr lang="zh-CN" altLang="en-US" sz="100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1000">
                  <a:solidFill>
                    <a:schemeClr val="bg1">
                      <a:lumMod val="5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10" name="TextBox 42"/>
            <p:cNvSpPr txBox="1">
              <a:spLocks/>
            </p:cNvSpPr>
            <p:nvPr/>
          </p:nvSpPr>
          <p:spPr bwMode="auto">
            <a:xfrm>
              <a:off x="1451289" y="4788817"/>
              <a:ext cx="2147157" cy="2215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algn="r" latinLnBrk="0">
                <a:buClr>
                  <a:prstClr val="white"/>
                </a:buClr>
                <a:defRPr/>
              </a:pPr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</a:rPr>
                <a:t>标题文本预设 </a:t>
              </a:r>
            </a:p>
          </p:txBody>
        </p:sp>
      </p:grpSp>
      <p:grpSp>
        <p:nvGrpSpPr>
          <p:cNvPr id="11" name="Group 7"/>
          <p:cNvGrpSpPr/>
          <p:nvPr/>
        </p:nvGrpSpPr>
        <p:grpSpPr>
          <a:xfrm>
            <a:off x="2641495" y="2463088"/>
            <a:ext cx="1610368" cy="512448"/>
            <a:chOff x="1451289" y="2316499"/>
            <a:chExt cx="2147157" cy="683264"/>
          </a:xfrm>
        </p:grpSpPr>
        <p:sp>
          <p:nvSpPr>
            <p:cNvPr id="12" name="Rectangle 43"/>
            <p:cNvSpPr/>
            <p:nvPr/>
          </p:nvSpPr>
          <p:spPr>
            <a:xfrm>
              <a:off x="1451289" y="2538098"/>
              <a:ext cx="2147157" cy="461665"/>
            </a:xfrm>
            <a:prstGeom prst="rect">
              <a:avLst/>
            </a:prstGeom>
          </p:spPr>
          <p:txBody>
            <a:bodyPr wrap="square" lIns="0" tIns="0" rIns="0" bIns="0">
              <a:normAutofit fontScale="77500" lnSpcReduction="20000"/>
            </a:bodyPr>
            <a:lstStyle/>
            <a:p>
              <a:pPr algn="r">
                <a:lnSpc>
                  <a:spcPct val="120000"/>
                </a:lnSpc>
                <a:defRPr/>
              </a:pPr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此部分内容作为文字排版占位显示</a:t>
              </a:r>
              <a:b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</a:br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13" name="TextBox 44"/>
            <p:cNvSpPr txBox="1">
              <a:spLocks/>
            </p:cNvSpPr>
            <p:nvPr/>
          </p:nvSpPr>
          <p:spPr bwMode="auto">
            <a:xfrm>
              <a:off x="1451289" y="2316499"/>
              <a:ext cx="2147157" cy="2215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algn="r" latinLnBrk="0">
                <a:buClr>
                  <a:prstClr val="white"/>
                </a:buClr>
                <a:defRPr/>
              </a:pPr>
              <a:r>
                <a:rPr lang="zh-CN" altLang="en-US" sz="1600" b="1">
                  <a:solidFill>
                    <a:schemeClr val="bg1">
                      <a:lumMod val="50000"/>
                    </a:schemeClr>
                  </a:solidFill>
                </a:rPr>
                <a:t>标题文本预设 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651935" y="1951094"/>
            <a:ext cx="2962961" cy="2949721"/>
            <a:chOff x="3098907" y="1225380"/>
            <a:chExt cx="2962961" cy="2949721"/>
          </a:xfrm>
        </p:grpSpPr>
        <p:sp>
          <p:nvSpPr>
            <p:cNvPr id="15" name="Rectangle 1"/>
            <p:cNvSpPr/>
            <p:nvPr/>
          </p:nvSpPr>
          <p:spPr>
            <a:xfrm rot="18900000">
              <a:off x="3976852" y="1225380"/>
              <a:ext cx="1191688" cy="1191688"/>
            </a:xfrm>
            <a:prstGeom prst="rect">
              <a:avLst/>
            </a:prstGeom>
            <a:solidFill>
              <a:srgbClr val="C2AE94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6" name="Rectangle 2"/>
            <p:cNvSpPr/>
            <p:nvPr/>
          </p:nvSpPr>
          <p:spPr>
            <a:xfrm rot="18900000">
              <a:off x="3983027" y="2995765"/>
              <a:ext cx="1179336" cy="1179336"/>
            </a:xfrm>
            <a:prstGeom prst="rect">
              <a:avLst/>
            </a:prstGeom>
            <a:solidFill>
              <a:srgbClr val="DDDBD0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Rectangle 3"/>
            <p:cNvSpPr/>
            <p:nvPr/>
          </p:nvSpPr>
          <p:spPr>
            <a:xfrm rot="18900000">
              <a:off x="3098907" y="2108168"/>
              <a:ext cx="1191911" cy="1191911"/>
            </a:xfrm>
            <a:prstGeom prst="rect">
              <a:avLst/>
            </a:prstGeom>
            <a:solidFill>
              <a:srgbClr val="CD8C7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Rectangle 4"/>
            <p:cNvSpPr/>
            <p:nvPr/>
          </p:nvSpPr>
          <p:spPr>
            <a:xfrm rot="18900000">
              <a:off x="4857212" y="2101794"/>
              <a:ext cx="1204656" cy="1204656"/>
            </a:xfrm>
            <a:prstGeom prst="rect">
              <a:avLst/>
            </a:prstGeom>
            <a:solidFill>
              <a:srgbClr val="C2CCAA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5"/>
            <p:cNvSpPr/>
            <p:nvPr/>
          </p:nvSpPr>
          <p:spPr>
            <a:xfrm rot="18900000">
              <a:off x="4040112" y="2171540"/>
              <a:ext cx="1065163" cy="1065164"/>
            </a:xfrm>
            <a:prstGeom prst="rect">
              <a:avLst/>
            </a:prstGeom>
            <a:solidFill>
              <a:schemeClr val="bg1">
                <a:lumMod val="9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33"/>
            <p:cNvSpPr>
              <a:spLocks/>
            </p:cNvSpPr>
            <p:nvPr/>
          </p:nvSpPr>
          <p:spPr bwMode="auto">
            <a:xfrm>
              <a:off x="3346385" y="2536076"/>
              <a:ext cx="351039" cy="351039"/>
            </a:xfrm>
            <a:custGeom>
              <a:avLst/>
              <a:gdLst>
                <a:gd name="T0" fmla="*/ 184 w 260"/>
                <a:gd name="T1" fmla="*/ 106 h 260"/>
                <a:gd name="T2" fmla="*/ 193 w 260"/>
                <a:gd name="T3" fmla="*/ 143 h 260"/>
                <a:gd name="T4" fmla="*/ 117 w 260"/>
                <a:gd name="T5" fmla="*/ 219 h 260"/>
                <a:gd name="T6" fmla="*/ 42 w 260"/>
                <a:gd name="T7" fmla="*/ 143 h 260"/>
                <a:gd name="T8" fmla="*/ 117 w 260"/>
                <a:gd name="T9" fmla="*/ 66 h 260"/>
                <a:gd name="T10" fmla="*/ 154 w 260"/>
                <a:gd name="T11" fmla="*/ 76 h 260"/>
                <a:gd name="T12" fmla="*/ 183 w 260"/>
                <a:gd name="T13" fmla="*/ 46 h 260"/>
                <a:gd name="T14" fmla="*/ 117 w 260"/>
                <a:gd name="T15" fmla="*/ 25 h 260"/>
                <a:gd name="T16" fmla="*/ 0 w 260"/>
                <a:gd name="T17" fmla="*/ 143 h 260"/>
                <a:gd name="T18" fmla="*/ 117 w 260"/>
                <a:gd name="T19" fmla="*/ 260 h 260"/>
                <a:gd name="T20" fmla="*/ 233 w 260"/>
                <a:gd name="T21" fmla="*/ 143 h 260"/>
                <a:gd name="T22" fmla="*/ 213 w 260"/>
                <a:gd name="T23" fmla="*/ 77 h 260"/>
                <a:gd name="T24" fmla="*/ 184 w 260"/>
                <a:gd name="T25" fmla="*/ 106 h 260"/>
                <a:gd name="T26" fmla="*/ 225 w 260"/>
                <a:gd name="T27" fmla="*/ 35 h 260"/>
                <a:gd name="T28" fmla="*/ 225 w 260"/>
                <a:gd name="T29" fmla="*/ 35 h 260"/>
                <a:gd name="T30" fmla="*/ 225 w 260"/>
                <a:gd name="T31" fmla="*/ 0 h 260"/>
                <a:gd name="T32" fmla="*/ 203 w 260"/>
                <a:gd name="T33" fmla="*/ 23 h 260"/>
                <a:gd name="T34" fmla="*/ 203 w 260"/>
                <a:gd name="T35" fmla="*/ 46 h 260"/>
                <a:gd name="T36" fmla="*/ 139 w 260"/>
                <a:gd name="T37" fmla="*/ 111 h 260"/>
                <a:gd name="T38" fmla="*/ 117 w 260"/>
                <a:gd name="T39" fmla="*/ 104 h 260"/>
                <a:gd name="T40" fmla="*/ 79 w 260"/>
                <a:gd name="T41" fmla="*/ 143 h 260"/>
                <a:gd name="T42" fmla="*/ 117 w 260"/>
                <a:gd name="T43" fmla="*/ 181 h 260"/>
                <a:gd name="T44" fmla="*/ 155 w 260"/>
                <a:gd name="T45" fmla="*/ 143 h 260"/>
                <a:gd name="T46" fmla="*/ 150 w 260"/>
                <a:gd name="T47" fmla="*/ 123 h 260"/>
                <a:gd name="T48" fmla="*/ 215 w 260"/>
                <a:gd name="T49" fmla="*/ 58 h 260"/>
                <a:gd name="T50" fmla="*/ 237 w 260"/>
                <a:gd name="T51" fmla="*/ 58 h 260"/>
                <a:gd name="T52" fmla="*/ 260 w 260"/>
                <a:gd name="T53" fmla="*/ 35 h 260"/>
                <a:gd name="T54" fmla="*/ 225 w 260"/>
                <a:gd name="T55" fmla="*/ 3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0" h="260">
                  <a:moveTo>
                    <a:pt x="184" y="106"/>
                  </a:moveTo>
                  <a:cubicBezTo>
                    <a:pt x="190" y="117"/>
                    <a:pt x="193" y="129"/>
                    <a:pt x="193" y="143"/>
                  </a:cubicBezTo>
                  <a:cubicBezTo>
                    <a:pt x="193" y="185"/>
                    <a:pt x="159" y="219"/>
                    <a:pt x="117" y="219"/>
                  </a:cubicBezTo>
                  <a:cubicBezTo>
                    <a:pt x="76" y="219"/>
                    <a:pt x="42" y="185"/>
                    <a:pt x="42" y="143"/>
                  </a:cubicBezTo>
                  <a:cubicBezTo>
                    <a:pt x="42" y="100"/>
                    <a:pt x="76" y="66"/>
                    <a:pt x="117" y="66"/>
                  </a:cubicBezTo>
                  <a:cubicBezTo>
                    <a:pt x="131" y="66"/>
                    <a:pt x="143" y="70"/>
                    <a:pt x="154" y="76"/>
                  </a:cubicBezTo>
                  <a:cubicBezTo>
                    <a:pt x="183" y="46"/>
                    <a:pt x="183" y="46"/>
                    <a:pt x="183" y="46"/>
                  </a:cubicBezTo>
                  <a:cubicBezTo>
                    <a:pt x="165" y="33"/>
                    <a:pt x="141" y="25"/>
                    <a:pt x="117" y="25"/>
                  </a:cubicBezTo>
                  <a:cubicBezTo>
                    <a:pt x="52" y="25"/>
                    <a:pt x="0" y="78"/>
                    <a:pt x="0" y="143"/>
                  </a:cubicBezTo>
                  <a:cubicBezTo>
                    <a:pt x="0" y="207"/>
                    <a:pt x="52" y="260"/>
                    <a:pt x="117" y="260"/>
                  </a:cubicBezTo>
                  <a:cubicBezTo>
                    <a:pt x="181" y="260"/>
                    <a:pt x="233" y="207"/>
                    <a:pt x="233" y="143"/>
                  </a:cubicBezTo>
                  <a:cubicBezTo>
                    <a:pt x="233" y="118"/>
                    <a:pt x="226" y="96"/>
                    <a:pt x="213" y="77"/>
                  </a:cubicBezTo>
                  <a:cubicBezTo>
                    <a:pt x="184" y="106"/>
                    <a:pt x="184" y="106"/>
                    <a:pt x="184" y="106"/>
                  </a:cubicBezTo>
                  <a:close/>
                  <a:moveTo>
                    <a:pt x="225" y="35"/>
                  </a:moveTo>
                  <a:cubicBezTo>
                    <a:pt x="225" y="35"/>
                    <a:pt x="225" y="35"/>
                    <a:pt x="225" y="35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3" y="46"/>
                    <a:pt x="203" y="46"/>
                    <a:pt x="203" y="46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3" y="106"/>
                    <a:pt x="125" y="104"/>
                    <a:pt x="117" y="104"/>
                  </a:cubicBezTo>
                  <a:cubicBezTo>
                    <a:pt x="96" y="104"/>
                    <a:pt x="79" y="121"/>
                    <a:pt x="79" y="143"/>
                  </a:cubicBezTo>
                  <a:cubicBezTo>
                    <a:pt x="79" y="164"/>
                    <a:pt x="96" y="181"/>
                    <a:pt x="117" y="181"/>
                  </a:cubicBezTo>
                  <a:cubicBezTo>
                    <a:pt x="138" y="181"/>
                    <a:pt x="155" y="164"/>
                    <a:pt x="155" y="143"/>
                  </a:cubicBezTo>
                  <a:cubicBezTo>
                    <a:pt x="155" y="136"/>
                    <a:pt x="154" y="129"/>
                    <a:pt x="150" y="123"/>
                  </a:cubicBezTo>
                  <a:cubicBezTo>
                    <a:pt x="215" y="58"/>
                    <a:pt x="215" y="58"/>
                    <a:pt x="215" y="58"/>
                  </a:cubicBezTo>
                  <a:cubicBezTo>
                    <a:pt x="237" y="58"/>
                    <a:pt x="237" y="58"/>
                    <a:pt x="237" y="58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25" y="35"/>
                    <a:pt x="225" y="35"/>
                    <a:pt x="2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34"/>
            <p:cNvSpPr>
              <a:spLocks/>
            </p:cNvSpPr>
            <p:nvPr/>
          </p:nvSpPr>
          <p:spPr bwMode="auto">
            <a:xfrm>
              <a:off x="5459540" y="2536076"/>
              <a:ext cx="351039" cy="351039"/>
            </a:xfrm>
            <a:custGeom>
              <a:avLst/>
              <a:gdLst>
                <a:gd name="T0" fmla="*/ 0 w 236"/>
                <a:gd name="T1" fmla="*/ 118 h 236"/>
                <a:gd name="T2" fmla="*/ 236 w 236"/>
                <a:gd name="T3" fmla="*/ 118 h 236"/>
                <a:gd name="T4" fmla="*/ 150 w 236"/>
                <a:gd name="T5" fmla="*/ 168 h 236"/>
                <a:gd name="T6" fmla="*/ 128 w 236"/>
                <a:gd name="T7" fmla="*/ 196 h 236"/>
                <a:gd name="T8" fmla="*/ 125 w 236"/>
                <a:gd name="T9" fmla="*/ 199 h 236"/>
                <a:gd name="T10" fmla="*/ 111 w 236"/>
                <a:gd name="T11" fmla="*/ 198 h 236"/>
                <a:gd name="T12" fmla="*/ 110 w 236"/>
                <a:gd name="T13" fmla="*/ 180 h 236"/>
                <a:gd name="T14" fmla="*/ 90 w 236"/>
                <a:gd name="T15" fmla="*/ 173 h 236"/>
                <a:gd name="T16" fmla="*/ 79 w 236"/>
                <a:gd name="T17" fmla="*/ 166 h 236"/>
                <a:gd name="T18" fmla="*/ 78 w 236"/>
                <a:gd name="T19" fmla="*/ 160 h 236"/>
                <a:gd name="T20" fmla="*/ 89 w 236"/>
                <a:gd name="T21" fmla="*/ 147 h 236"/>
                <a:gd name="T22" fmla="*/ 91 w 236"/>
                <a:gd name="T23" fmla="*/ 148 h 236"/>
                <a:gd name="T24" fmla="*/ 119 w 236"/>
                <a:gd name="T25" fmla="*/ 160 h 236"/>
                <a:gd name="T26" fmla="*/ 137 w 236"/>
                <a:gd name="T27" fmla="*/ 145 h 236"/>
                <a:gd name="T28" fmla="*/ 133 w 236"/>
                <a:gd name="T29" fmla="*/ 137 h 236"/>
                <a:gd name="T30" fmla="*/ 122 w 236"/>
                <a:gd name="T31" fmla="*/ 130 h 236"/>
                <a:gd name="T32" fmla="*/ 109 w 236"/>
                <a:gd name="T33" fmla="*/ 125 h 236"/>
                <a:gd name="T34" fmla="*/ 98 w 236"/>
                <a:gd name="T35" fmla="*/ 120 h 236"/>
                <a:gd name="T36" fmla="*/ 89 w 236"/>
                <a:gd name="T37" fmla="*/ 113 h 236"/>
                <a:gd name="T38" fmla="*/ 82 w 236"/>
                <a:gd name="T39" fmla="*/ 103 h 236"/>
                <a:gd name="T40" fmla="*/ 79 w 236"/>
                <a:gd name="T41" fmla="*/ 90 h 236"/>
                <a:gd name="T42" fmla="*/ 110 w 236"/>
                <a:gd name="T43" fmla="*/ 57 h 236"/>
                <a:gd name="T44" fmla="*/ 111 w 236"/>
                <a:gd name="T45" fmla="*/ 38 h 236"/>
                <a:gd name="T46" fmla="*/ 125 w 236"/>
                <a:gd name="T47" fmla="*/ 37 h 236"/>
                <a:gd name="T48" fmla="*/ 128 w 236"/>
                <a:gd name="T49" fmla="*/ 40 h 236"/>
                <a:gd name="T50" fmla="*/ 137 w 236"/>
                <a:gd name="T51" fmla="*/ 58 h 236"/>
                <a:gd name="T52" fmla="*/ 151 w 236"/>
                <a:gd name="T53" fmla="*/ 65 h 236"/>
                <a:gd name="T54" fmla="*/ 155 w 236"/>
                <a:gd name="T55" fmla="*/ 69 h 236"/>
                <a:gd name="T56" fmla="*/ 149 w 236"/>
                <a:gd name="T57" fmla="*/ 85 h 236"/>
                <a:gd name="T58" fmla="*/ 144 w 236"/>
                <a:gd name="T59" fmla="*/ 86 h 236"/>
                <a:gd name="T60" fmla="*/ 140 w 236"/>
                <a:gd name="T61" fmla="*/ 82 h 236"/>
                <a:gd name="T62" fmla="*/ 128 w 236"/>
                <a:gd name="T63" fmla="*/ 77 h 236"/>
                <a:gd name="T64" fmla="*/ 107 w 236"/>
                <a:gd name="T65" fmla="*/ 80 h 236"/>
                <a:gd name="T66" fmla="*/ 102 w 236"/>
                <a:gd name="T67" fmla="*/ 94 h 236"/>
                <a:gd name="T68" fmla="*/ 108 w 236"/>
                <a:gd name="T69" fmla="*/ 101 h 236"/>
                <a:gd name="T70" fmla="*/ 118 w 236"/>
                <a:gd name="T71" fmla="*/ 106 h 236"/>
                <a:gd name="T72" fmla="*/ 132 w 236"/>
                <a:gd name="T73" fmla="*/ 112 h 236"/>
                <a:gd name="T74" fmla="*/ 145 w 236"/>
                <a:gd name="T75" fmla="*/ 119 h 236"/>
                <a:gd name="T76" fmla="*/ 155 w 236"/>
                <a:gd name="T77" fmla="*/ 129 h 236"/>
                <a:gd name="T78" fmla="*/ 159 w 236"/>
                <a:gd name="T79" fmla="*/ 14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moveTo>
                    <a:pt x="150" y="168"/>
                  </a:moveTo>
                  <a:cubicBezTo>
                    <a:pt x="145" y="175"/>
                    <a:pt x="137" y="179"/>
                    <a:pt x="128" y="180"/>
                  </a:cubicBezTo>
                  <a:cubicBezTo>
                    <a:pt x="128" y="196"/>
                    <a:pt x="128" y="196"/>
                    <a:pt x="128" y="196"/>
                  </a:cubicBezTo>
                  <a:cubicBezTo>
                    <a:pt x="128" y="197"/>
                    <a:pt x="127" y="198"/>
                    <a:pt x="127" y="198"/>
                  </a:cubicBezTo>
                  <a:cubicBezTo>
                    <a:pt x="126" y="199"/>
                    <a:pt x="126" y="199"/>
                    <a:pt x="125" y="199"/>
                  </a:cubicBezTo>
                  <a:cubicBezTo>
                    <a:pt x="113" y="199"/>
                    <a:pt x="113" y="199"/>
                    <a:pt x="113" y="199"/>
                  </a:cubicBezTo>
                  <a:cubicBezTo>
                    <a:pt x="112" y="199"/>
                    <a:pt x="111" y="199"/>
                    <a:pt x="111" y="198"/>
                  </a:cubicBezTo>
                  <a:cubicBezTo>
                    <a:pt x="110" y="197"/>
                    <a:pt x="110" y="197"/>
                    <a:pt x="110" y="196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06" y="180"/>
                    <a:pt x="102" y="179"/>
                    <a:pt x="99" y="177"/>
                  </a:cubicBezTo>
                  <a:cubicBezTo>
                    <a:pt x="95" y="176"/>
                    <a:pt x="92" y="175"/>
                    <a:pt x="90" y="173"/>
                  </a:cubicBezTo>
                  <a:cubicBezTo>
                    <a:pt x="88" y="172"/>
                    <a:pt x="85" y="171"/>
                    <a:pt x="83" y="169"/>
                  </a:cubicBezTo>
                  <a:cubicBezTo>
                    <a:pt x="81" y="168"/>
                    <a:pt x="80" y="166"/>
                    <a:pt x="79" y="166"/>
                  </a:cubicBezTo>
                  <a:cubicBezTo>
                    <a:pt x="79" y="165"/>
                    <a:pt x="78" y="164"/>
                    <a:pt x="78" y="164"/>
                  </a:cubicBezTo>
                  <a:cubicBezTo>
                    <a:pt x="77" y="163"/>
                    <a:pt x="77" y="162"/>
                    <a:pt x="78" y="160"/>
                  </a:cubicBezTo>
                  <a:cubicBezTo>
                    <a:pt x="87" y="148"/>
                    <a:pt x="87" y="148"/>
                    <a:pt x="87" y="148"/>
                  </a:cubicBezTo>
                  <a:cubicBezTo>
                    <a:pt x="87" y="148"/>
                    <a:pt x="88" y="147"/>
                    <a:pt x="89" y="147"/>
                  </a:cubicBezTo>
                  <a:cubicBezTo>
                    <a:pt x="90" y="147"/>
                    <a:pt x="90" y="147"/>
                    <a:pt x="91" y="148"/>
                  </a:cubicBezTo>
                  <a:cubicBezTo>
                    <a:pt x="91" y="148"/>
                    <a:pt x="91" y="148"/>
                    <a:pt x="91" y="148"/>
                  </a:cubicBezTo>
                  <a:cubicBezTo>
                    <a:pt x="98" y="154"/>
                    <a:pt x="105" y="158"/>
                    <a:pt x="112" y="159"/>
                  </a:cubicBezTo>
                  <a:cubicBezTo>
                    <a:pt x="115" y="160"/>
                    <a:pt x="117" y="160"/>
                    <a:pt x="119" y="160"/>
                  </a:cubicBezTo>
                  <a:cubicBezTo>
                    <a:pt x="124" y="160"/>
                    <a:pt x="128" y="159"/>
                    <a:pt x="131" y="156"/>
                  </a:cubicBezTo>
                  <a:cubicBezTo>
                    <a:pt x="135" y="154"/>
                    <a:pt x="137" y="150"/>
                    <a:pt x="137" y="145"/>
                  </a:cubicBezTo>
                  <a:cubicBezTo>
                    <a:pt x="137" y="144"/>
                    <a:pt x="136" y="142"/>
                    <a:pt x="136" y="140"/>
                  </a:cubicBezTo>
                  <a:cubicBezTo>
                    <a:pt x="135" y="139"/>
                    <a:pt x="134" y="138"/>
                    <a:pt x="133" y="137"/>
                  </a:cubicBezTo>
                  <a:cubicBezTo>
                    <a:pt x="132" y="136"/>
                    <a:pt x="130" y="135"/>
                    <a:pt x="127" y="133"/>
                  </a:cubicBezTo>
                  <a:cubicBezTo>
                    <a:pt x="125" y="132"/>
                    <a:pt x="123" y="131"/>
                    <a:pt x="122" y="130"/>
                  </a:cubicBezTo>
                  <a:cubicBezTo>
                    <a:pt x="120" y="130"/>
                    <a:pt x="118" y="129"/>
                    <a:pt x="115" y="128"/>
                  </a:cubicBezTo>
                  <a:cubicBezTo>
                    <a:pt x="112" y="127"/>
                    <a:pt x="110" y="126"/>
                    <a:pt x="109" y="125"/>
                  </a:cubicBezTo>
                  <a:cubicBezTo>
                    <a:pt x="108" y="125"/>
                    <a:pt x="106" y="124"/>
                    <a:pt x="104" y="123"/>
                  </a:cubicBezTo>
                  <a:cubicBezTo>
                    <a:pt x="101" y="122"/>
                    <a:pt x="100" y="121"/>
                    <a:pt x="98" y="120"/>
                  </a:cubicBezTo>
                  <a:cubicBezTo>
                    <a:pt x="97" y="119"/>
                    <a:pt x="95" y="118"/>
                    <a:pt x="93" y="117"/>
                  </a:cubicBezTo>
                  <a:cubicBezTo>
                    <a:pt x="91" y="116"/>
                    <a:pt x="90" y="114"/>
                    <a:pt x="89" y="113"/>
                  </a:cubicBezTo>
                  <a:cubicBezTo>
                    <a:pt x="87" y="112"/>
                    <a:pt x="86" y="110"/>
                    <a:pt x="85" y="109"/>
                  </a:cubicBezTo>
                  <a:cubicBezTo>
                    <a:pt x="83" y="107"/>
                    <a:pt x="82" y="105"/>
                    <a:pt x="82" y="103"/>
                  </a:cubicBezTo>
                  <a:cubicBezTo>
                    <a:pt x="81" y="102"/>
                    <a:pt x="80" y="100"/>
                    <a:pt x="80" y="97"/>
                  </a:cubicBezTo>
                  <a:cubicBezTo>
                    <a:pt x="79" y="95"/>
                    <a:pt x="79" y="93"/>
                    <a:pt x="79" y="90"/>
                  </a:cubicBezTo>
                  <a:cubicBezTo>
                    <a:pt x="79" y="82"/>
                    <a:pt x="82" y="75"/>
                    <a:pt x="88" y="69"/>
                  </a:cubicBezTo>
                  <a:cubicBezTo>
                    <a:pt x="93" y="62"/>
                    <a:pt x="101" y="58"/>
                    <a:pt x="110" y="57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40"/>
                    <a:pt x="110" y="39"/>
                    <a:pt x="111" y="38"/>
                  </a:cubicBezTo>
                  <a:cubicBezTo>
                    <a:pt x="111" y="38"/>
                    <a:pt x="112" y="37"/>
                    <a:pt x="113" y="37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6" y="37"/>
                    <a:pt x="126" y="38"/>
                    <a:pt x="127" y="38"/>
                  </a:cubicBezTo>
                  <a:cubicBezTo>
                    <a:pt x="127" y="39"/>
                    <a:pt x="128" y="39"/>
                    <a:pt x="128" y="40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31" y="57"/>
                    <a:pt x="134" y="57"/>
                    <a:pt x="137" y="58"/>
                  </a:cubicBezTo>
                  <a:cubicBezTo>
                    <a:pt x="140" y="59"/>
                    <a:pt x="143" y="60"/>
                    <a:pt x="145" y="61"/>
                  </a:cubicBezTo>
                  <a:cubicBezTo>
                    <a:pt x="147" y="62"/>
                    <a:pt x="149" y="63"/>
                    <a:pt x="151" y="65"/>
                  </a:cubicBezTo>
                  <a:cubicBezTo>
                    <a:pt x="152" y="66"/>
                    <a:pt x="153" y="67"/>
                    <a:pt x="154" y="67"/>
                  </a:cubicBezTo>
                  <a:cubicBezTo>
                    <a:pt x="155" y="68"/>
                    <a:pt x="155" y="68"/>
                    <a:pt x="155" y="69"/>
                  </a:cubicBezTo>
                  <a:cubicBezTo>
                    <a:pt x="156" y="70"/>
                    <a:pt x="156" y="71"/>
                    <a:pt x="156" y="72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8" y="86"/>
                    <a:pt x="148" y="86"/>
                    <a:pt x="147" y="87"/>
                  </a:cubicBezTo>
                  <a:cubicBezTo>
                    <a:pt x="146" y="87"/>
                    <a:pt x="145" y="86"/>
                    <a:pt x="144" y="86"/>
                  </a:cubicBezTo>
                  <a:cubicBezTo>
                    <a:pt x="144" y="86"/>
                    <a:pt x="144" y="85"/>
                    <a:pt x="143" y="85"/>
                  </a:cubicBezTo>
                  <a:cubicBezTo>
                    <a:pt x="142" y="84"/>
                    <a:pt x="141" y="83"/>
                    <a:pt x="140" y="82"/>
                  </a:cubicBezTo>
                  <a:cubicBezTo>
                    <a:pt x="138" y="81"/>
                    <a:pt x="136" y="80"/>
                    <a:pt x="134" y="80"/>
                  </a:cubicBezTo>
                  <a:cubicBezTo>
                    <a:pt x="133" y="79"/>
                    <a:pt x="130" y="78"/>
                    <a:pt x="128" y="77"/>
                  </a:cubicBezTo>
                  <a:cubicBezTo>
                    <a:pt x="125" y="77"/>
                    <a:pt x="123" y="76"/>
                    <a:pt x="120" y="76"/>
                  </a:cubicBezTo>
                  <a:cubicBezTo>
                    <a:pt x="115" y="76"/>
                    <a:pt x="110" y="77"/>
                    <a:pt x="107" y="80"/>
                  </a:cubicBezTo>
                  <a:cubicBezTo>
                    <a:pt x="103" y="83"/>
                    <a:pt x="101" y="86"/>
                    <a:pt x="101" y="90"/>
                  </a:cubicBezTo>
                  <a:cubicBezTo>
                    <a:pt x="101" y="92"/>
                    <a:pt x="102" y="93"/>
                    <a:pt x="102" y="94"/>
                  </a:cubicBezTo>
                  <a:cubicBezTo>
                    <a:pt x="103" y="96"/>
                    <a:pt x="103" y="97"/>
                    <a:pt x="105" y="98"/>
                  </a:cubicBezTo>
                  <a:cubicBezTo>
                    <a:pt x="106" y="99"/>
                    <a:pt x="107" y="100"/>
                    <a:pt x="108" y="101"/>
                  </a:cubicBezTo>
                  <a:cubicBezTo>
                    <a:pt x="109" y="102"/>
                    <a:pt x="111" y="103"/>
                    <a:pt x="113" y="104"/>
                  </a:cubicBezTo>
                  <a:cubicBezTo>
                    <a:pt x="115" y="105"/>
                    <a:pt x="117" y="106"/>
                    <a:pt x="118" y="106"/>
                  </a:cubicBezTo>
                  <a:cubicBezTo>
                    <a:pt x="120" y="107"/>
                    <a:pt x="122" y="108"/>
                    <a:pt x="125" y="109"/>
                  </a:cubicBezTo>
                  <a:cubicBezTo>
                    <a:pt x="128" y="110"/>
                    <a:pt x="130" y="111"/>
                    <a:pt x="132" y="112"/>
                  </a:cubicBezTo>
                  <a:cubicBezTo>
                    <a:pt x="133" y="112"/>
                    <a:pt x="136" y="113"/>
                    <a:pt x="138" y="115"/>
                  </a:cubicBezTo>
                  <a:cubicBezTo>
                    <a:pt x="141" y="116"/>
                    <a:pt x="143" y="117"/>
                    <a:pt x="145" y="119"/>
                  </a:cubicBezTo>
                  <a:cubicBezTo>
                    <a:pt x="147" y="120"/>
                    <a:pt x="149" y="121"/>
                    <a:pt x="151" y="123"/>
                  </a:cubicBezTo>
                  <a:cubicBezTo>
                    <a:pt x="153" y="125"/>
                    <a:pt x="154" y="127"/>
                    <a:pt x="155" y="129"/>
                  </a:cubicBezTo>
                  <a:cubicBezTo>
                    <a:pt x="156" y="131"/>
                    <a:pt x="157" y="133"/>
                    <a:pt x="158" y="136"/>
                  </a:cubicBezTo>
                  <a:cubicBezTo>
                    <a:pt x="159" y="138"/>
                    <a:pt x="159" y="141"/>
                    <a:pt x="159" y="144"/>
                  </a:cubicBezTo>
                  <a:cubicBezTo>
                    <a:pt x="159" y="153"/>
                    <a:pt x="156" y="161"/>
                    <a:pt x="150" y="16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35"/>
            <p:cNvSpPr>
              <a:spLocks/>
            </p:cNvSpPr>
            <p:nvPr/>
          </p:nvSpPr>
          <p:spPr bwMode="auto">
            <a:xfrm>
              <a:off x="4395506" y="1339936"/>
              <a:ext cx="351039" cy="351039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36"/>
            <p:cNvSpPr>
              <a:spLocks/>
            </p:cNvSpPr>
            <p:nvPr/>
          </p:nvSpPr>
          <p:spPr bwMode="auto">
            <a:xfrm>
              <a:off x="4395506" y="3722452"/>
              <a:ext cx="351039" cy="351039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4" name="Group 6"/>
            <p:cNvGrpSpPr/>
            <p:nvPr/>
          </p:nvGrpSpPr>
          <p:grpSpPr>
            <a:xfrm>
              <a:off x="3867841" y="2473106"/>
              <a:ext cx="1402057" cy="491673"/>
              <a:chOff x="5157121" y="3297475"/>
              <a:chExt cx="1869410" cy="655564"/>
            </a:xfrm>
          </p:grpSpPr>
          <p:sp>
            <p:nvSpPr>
              <p:cNvPr id="25" name="TextBox 45"/>
              <p:cNvSpPr txBox="1">
                <a:spLocks/>
              </p:cNvSpPr>
              <p:nvPr/>
            </p:nvSpPr>
            <p:spPr bwMode="auto">
              <a:xfrm>
                <a:off x="5553217" y="3297475"/>
                <a:ext cx="1077218" cy="193899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 anchor="t" anchorCtr="0">
                <a:normAutofit fontScale="77500" lnSpcReduction="20000"/>
                <a:sp3d/>
              </a:bodyPr>
              <a:lstStyle/>
              <a:p>
                <a:pPr algn="ctr" latinLnBrk="0">
                  <a:buClr>
                    <a:prstClr val="white"/>
                  </a:buClr>
                  <a:defRPr/>
                </a:pPr>
                <a:r>
                  <a:rPr lang="zh-CN" altLang="en-US" sz="14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6" name="Rectangle 46"/>
              <p:cNvSpPr/>
              <p:nvPr/>
            </p:nvSpPr>
            <p:spPr>
              <a:xfrm>
                <a:off x="5157121" y="3491374"/>
                <a:ext cx="1869410" cy="461665"/>
              </a:xfrm>
              <a:prstGeom prst="rect">
                <a:avLst/>
              </a:prstGeom>
            </p:spPr>
            <p:txBody>
              <a:bodyPr wrap="square">
                <a:normAutofit fontScale="92500"/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800"/>
                  <a:t>此部分内容作为文字排版占位显示 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725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1689</Words>
  <Application>Microsoft Office PowerPoint</Application>
  <PresentationFormat>宽屏</PresentationFormat>
  <Paragraphs>202</Paragraphs>
  <Slides>26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3" baseType="lpstr">
      <vt:lpstr>等线</vt:lpstr>
      <vt:lpstr>等线 Light</vt:lpstr>
      <vt:lpstr>微软雅黑</vt:lpstr>
      <vt:lpstr>叶根友古刻体</vt:lpstr>
      <vt:lpstr>Arial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hxj</dc:creator>
  <cp:lastModifiedBy>Windows 用户</cp:lastModifiedBy>
  <cp:revision>19</cp:revision>
  <dcterms:created xsi:type="dcterms:W3CDTF">2017-05-26T07:26:46Z</dcterms:created>
  <dcterms:modified xsi:type="dcterms:W3CDTF">2020-10-22T06:50:55Z</dcterms:modified>
</cp:coreProperties>
</file>

<file path=docProps/thumbnail.jpeg>
</file>